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77" r:id="rId7"/>
    <p:sldId id="265" r:id="rId8"/>
    <p:sldId id="273" r:id="rId9"/>
    <p:sldId id="268" r:id="rId10"/>
    <p:sldId id="267" r:id="rId11"/>
    <p:sldId id="276" r:id="rId12"/>
    <p:sldId id="272" r:id="rId13"/>
    <p:sldId id="266" r:id="rId14"/>
    <p:sldId id="275" r:id="rId15"/>
    <p:sldId id="271" r:id="rId16"/>
    <p:sldId id="278" r:id="rId17"/>
    <p:sldId id="26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5408"/>
    <a:srgbClr val="820041"/>
    <a:srgbClr val="BE2824"/>
    <a:srgbClr val="A42320"/>
    <a:srgbClr val="C42A26"/>
    <a:srgbClr val="8D1E1B"/>
    <a:srgbClr val="CC0066"/>
    <a:srgbClr val="993300"/>
    <a:srgbClr val="F90B05"/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4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or.edu.27.ru/dlrstore/11ea82bb-e33e-47ed-966d-de02b146e5d8/history/source/pic/istoriya_drevnego_mira.jp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87624" y="5157192"/>
            <a:ext cx="1904256" cy="576064"/>
          </a:xfrm>
        </p:spPr>
        <p:txBody>
          <a:bodyPr>
            <a:normAutofit lnSpcReduction="10000"/>
          </a:bodyPr>
          <a:lstStyle/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5 КЛАСС 11.02.2022 Урок №17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3140968"/>
            <a:ext cx="6646335" cy="295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20072" y="476672"/>
            <a:ext cx="3477072" cy="2304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Знатные дамы носили шелковые халаты с широкими рукавами, свисающими до пола.</a:t>
            </a:r>
          </a:p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Важной частью костюма был пояс, цвет, материал, украшения которого служили знаком отличия аристократии и чиновников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808" y="353232"/>
            <a:ext cx="4517528" cy="58770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2784352"/>
            <a:ext cx="2591025" cy="3627434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28" y="4149080"/>
            <a:ext cx="1791041" cy="2549525"/>
          </a:xfrm>
        </p:spPr>
      </p:pic>
    </p:spTree>
    <p:extLst>
      <p:ext uri="{BB962C8B-B14F-4D97-AF65-F5344CB8AC3E}">
        <p14:creationId xmlns:p14="http://schemas.microsoft.com/office/powerpoint/2010/main" val="43137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861048"/>
            <a:ext cx="4637146" cy="2549525"/>
          </a:xfrm>
        </p:spPr>
      </p:pic>
      <p:sp>
        <p:nvSpPr>
          <p:cNvPr id="3" name="Прямоугольник 2"/>
          <p:cNvSpPr/>
          <p:nvPr/>
        </p:nvSpPr>
        <p:spPr>
          <a:xfrm>
            <a:off x="4067944" y="46420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Традиционными платьями в Китае считаются «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ченсам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» и «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ципао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Ченсам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» – это просторное платье, которое скрывает изящную фигуру женщины, открывая только лицо, ладошки и обувь. Этот фасон предпочитали благородные жительницы Китая. </a:t>
            </a:r>
          </a:p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dirty="0" err="1">
                <a:latin typeface="Times New Roman" pitchFamily="18" charset="0"/>
                <a:cs typeface="Times New Roman" pitchFamily="18" charset="0"/>
              </a:rPr>
              <a:t>Ципао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» – облегающее платье, которое по бокам имеет разрезы, чтобы не было трудности передвигаться. Оно настолько популярно, что его и сегодня его носят женщины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332656"/>
            <a:ext cx="3168355" cy="31683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71" y="3501011"/>
            <a:ext cx="3136336" cy="319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70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026" y="420114"/>
            <a:ext cx="3621088" cy="2304256"/>
          </a:xfrm>
        </p:spPr>
        <p:txBody>
          <a:bodyPr>
            <a:noAutofit/>
          </a:bodyPr>
          <a:lstStyle/>
          <a:p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Женщины носили прически из длинных волос, уложенных в пучки на темени; надо лбом, на висках и затылке волосы приглаживались, а узел закреплялся шпилькой</a:t>
            </a:r>
            <a:br>
              <a:rPr lang="ru-RU" alt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064184"/>
            <a:ext cx="8425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 smtClean="0">
                <a:solidFill>
                  <a:srgbClr val="464646"/>
                </a:solidFill>
              </a:rPr>
              <a:t>.</a:t>
            </a:r>
            <a:endParaRPr lang="ru-RU" alt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848" y="510374"/>
            <a:ext cx="4102964" cy="41090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2880" y="2564904"/>
            <a:ext cx="3499407" cy="41090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98868">
            <a:off x="1244699" y="3644426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42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789040"/>
            <a:ext cx="1791041" cy="25495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46718"/>
            <a:ext cx="3243353" cy="3017782"/>
          </a:xfrm>
          <a:prstGeom prst="rect">
            <a:avLst/>
          </a:prstGeom>
        </p:spPr>
      </p:pic>
      <p:pic>
        <p:nvPicPr>
          <p:cNvPr id="6" name="Picture 4" descr="https://www.wikireading.ru/img/407637_32_i_10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4" b="6654"/>
          <a:stretch/>
        </p:blipFill>
        <p:spPr bwMode="auto">
          <a:xfrm>
            <a:off x="3371970" y="2206898"/>
            <a:ext cx="2492755" cy="301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64088" y="1052736"/>
            <a:ext cx="3275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Китайские крестьяне носили простую одежду из грубой ткани, удобную для работы. Они одевали шляпы, сплетённые из бамбука.</a:t>
            </a:r>
          </a:p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Нарядная, украшенная одежда свидетельствовала о  достатке в семье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0336" y="3378562"/>
            <a:ext cx="1871634" cy="301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2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258647"/>
            <a:ext cx="3723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Неотъемлемой частью костюма был головной убор. Его не снимали даже в торжественных случаях. Носили конические шляпы из тростника, небольшие шапочки из прозрачного или черного шелка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616" y="332653"/>
            <a:ext cx="6669602" cy="3816427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861048"/>
            <a:ext cx="4637146" cy="2549525"/>
          </a:xfrm>
        </p:spPr>
      </p:pic>
    </p:spTree>
    <p:extLst>
      <p:ext uri="{BB962C8B-B14F-4D97-AF65-F5344CB8AC3E}">
        <p14:creationId xmlns:p14="http://schemas.microsoft.com/office/powerpoint/2010/main" val="309795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746" y="3789040"/>
            <a:ext cx="3429000" cy="3429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1064184"/>
            <a:ext cx="8425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 smtClean="0">
                <a:solidFill>
                  <a:srgbClr val="464646"/>
                </a:solidFill>
              </a:rPr>
              <a:t>.</a:t>
            </a:r>
            <a:endParaRPr lang="ru-RU" alt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5486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Любой костюм украшали детали: пояса, веера, зонтики. На веере изображали: пейзаж, ветки, траву или бамбук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762150"/>
            <a:ext cx="5005250" cy="50052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136" y="1762150"/>
            <a:ext cx="2420322" cy="242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19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Творческое задание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199" y="3573016"/>
            <a:ext cx="1791041" cy="2549525"/>
          </a:xfrm>
        </p:spPr>
      </p:pic>
      <p:sp>
        <p:nvSpPr>
          <p:cNvPr id="3" name="Прямоугольник 2"/>
          <p:cNvSpPr/>
          <p:nvPr/>
        </p:nvSpPr>
        <p:spPr>
          <a:xfrm>
            <a:off x="1331640" y="1099483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Выполнить роспись китайского веера по образцу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50" b="10101"/>
          <a:stretch/>
        </p:blipFill>
        <p:spPr>
          <a:xfrm>
            <a:off x="1608271" y="1655847"/>
            <a:ext cx="5760640" cy="476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46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496944" cy="254888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.</a:t>
            </a:r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444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496944" cy="254888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Культура Древнего Китая </a:t>
            </a:r>
          </a:p>
          <a:p>
            <a:pPr marL="0" indent="0" algn="ctr">
              <a:buNone/>
            </a:pPr>
            <a:r>
              <a:rPr lang="ru-RU" dirty="0"/>
              <a:t>имеет богатое прошлое, и началом ее становления считается III век до н. э. 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2132856"/>
            <a:ext cx="5400200" cy="4037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330" y="3401988"/>
            <a:ext cx="3429000" cy="3429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1064184"/>
            <a:ext cx="84250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>
                <a:solidFill>
                  <a:srgbClr val="464646"/>
                </a:solidFill>
              </a:rPr>
              <a:t>Древние китайцы называли свою страну «Поднебесной империей» или «Срединным царством», так как считали, что она лежит посреди четырёх морей: Восточного, Южного, Песчаного и Скалистого. Песчаным морем называли суровую и безводную пустыню Гоби, а Скалистым морем — Тибет, горный край по ту сторону Гималаев. </a:t>
            </a:r>
            <a:endParaRPr lang="ru-RU" altLang="ru-RU" sz="2400" dirty="0"/>
          </a:p>
        </p:txBody>
      </p:sp>
      <p:pic>
        <p:nvPicPr>
          <p:cNvPr id="6" name="Picture 5" descr="http://russian-chinese.com/wp-content/uploads/2015/10/klimat-1170x3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12252"/>
            <a:ext cx="7992888" cy="289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441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Географическое положение Китая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789040"/>
            <a:ext cx="1791041" cy="2549525"/>
          </a:xfrm>
        </p:spPr>
      </p:pic>
      <p:pic>
        <p:nvPicPr>
          <p:cNvPr id="5" name="Picture 2" descr="Картинка 99 из 2850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3" t="48132" r="1807" b="1601"/>
          <a:stretch>
            <a:fillRect/>
          </a:stretch>
        </p:blipFill>
        <p:spPr bwMode="auto">
          <a:xfrm>
            <a:off x="684213" y="1138238"/>
            <a:ext cx="7991475" cy="5470525"/>
          </a:xfrm>
          <a:prstGeom prst="rect">
            <a:avLst/>
          </a:prstGeom>
          <a:noFill/>
          <a:ln w="762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58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1520" y="4005064"/>
            <a:ext cx="4637146" cy="2549525"/>
          </a:xfrm>
        </p:spPr>
      </p:pic>
      <p:sp>
        <p:nvSpPr>
          <p:cNvPr id="3" name="Прямоугольник 2"/>
          <p:cNvSpPr/>
          <p:nvPr/>
        </p:nvSpPr>
        <p:spPr>
          <a:xfrm>
            <a:off x="395536" y="1052736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Национальный  костюм  концентрирует в себе вековой опыт  людей. Народ вырабатывал и сохранял формы костюма, в наибольшей степени соответствующие характеру его занятий, быту, географическим и климатическим условиям. Необычайно самобытен и оригинален костюм народов  Восточной Азии (Китай, Япония, Корея и пр.), его характеризует богатство форм, своеобразие украшений</a:t>
            </a:r>
          </a:p>
        </p:txBody>
      </p:sp>
      <p:pic>
        <p:nvPicPr>
          <p:cNvPr id="5" name="Picture 6" descr="https://www-s.mlo.me/upen/v/tb2017/tb201702/tb20170228/47a460ec-db1f-46b7-8b5c-fbb4aa6fb5d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44824"/>
            <a:ext cx="2916324" cy="388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29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330" y="3401988"/>
            <a:ext cx="3429000" cy="3429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1064184"/>
            <a:ext cx="8425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>
                <a:solidFill>
                  <a:srgbClr val="464646"/>
                </a:solidFill>
              </a:rPr>
              <a:t> </a:t>
            </a:r>
            <a:endParaRPr lang="ru-RU" alt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01184" y="1052736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 древнем Китае по одежде можно было определить социальный статус женщины. Простые и бедные китаянки носили одежду из хлопка, а также из других растительных тканей. Императорская семья и знатные женщины носили шелка. Платья древнего Китая были яркими и богатыми на вышивку. Их украшали символы: цветы, бабочки, птицы п пр.</a:t>
            </a:r>
          </a:p>
          <a:p>
            <a:pPr algn="just"/>
            <a:r>
              <a:rPr lang="ru-RU" altLang="ru-RU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Жёлтый цвет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одежды (цвет золота) и символы дракона были символами знати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769" y="1295016"/>
            <a:ext cx="2475191" cy="388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74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509120"/>
            <a:ext cx="1791041" cy="2549525"/>
          </a:xfrm>
        </p:spPr>
      </p:pic>
      <p:sp>
        <p:nvSpPr>
          <p:cNvPr id="3" name="Прямоугольник 2"/>
          <p:cNvSpPr/>
          <p:nvPr/>
        </p:nvSpPr>
        <p:spPr>
          <a:xfrm>
            <a:off x="604728" y="1033280"/>
            <a:ext cx="4572000" cy="35702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altLang="ru-RU" sz="28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Дракон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– символ китайской нации; доброе, милостивое к людям существо. </a:t>
            </a:r>
          </a:p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Существует много изображений самых разных драконов. Самый распространенный вариант представляет дракона с телом змеи, покрытым чешуей, кроличьими глазами, коровьими (или заячьими ушами), на морде у него длинные усы, а четыре тигриные лапы имеют орлиные когти. </a:t>
            </a:r>
          </a:p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Дракона было принято изображать заглатывающим или выплескивающим жемчужину – символ его силы и могущества</a:t>
            </a:r>
          </a:p>
        </p:txBody>
      </p:sp>
      <p:pic>
        <p:nvPicPr>
          <p:cNvPr id="5" name="Picture 3" descr="C:\Users\STEP\Desktop\cny_dragon_inactiv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02" r="9340"/>
          <a:stretch/>
        </p:blipFill>
        <p:spPr bwMode="auto">
          <a:xfrm>
            <a:off x="5594152" y="834382"/>
            <a:ext cx="2940375" cy="2955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4168" y="3801212"/>
            <a:ext cx="2067409" cy="2581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43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00517" y="33265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Национальная одежда китайцев была многослойной. Мужчины и женщины носили длинные халаты, скрывающие форму тела. Длинные широкие рукава напоминали мешки. Цвет одежды императора и его свиты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altLang="ru-RU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золотой, желтый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;  белый и 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- для воинов; </a:t>
            </a:r>
            <a:r>
              <a:rPr lang="ru-RU" altLang="ru-RU" b="1" dirty="0">
                <a:solidFill>
                  <a:srgbClr val="3BCCFF"/>
                </a:solidFill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- для молодых воинов; </a:t>
            </a:r>
            <a:r>
              <a:rPr lang="ru-RU" altLang="ru-RU" b="1" dirty="0">
                <a:solidFill>
                  <a:srgbClr val="CC9900"/>
                </a:solidFill>
                <a:latin typeface="Times New Roman" pitchFamily="18" charset="0"/>
                <a:cs typeface="Times New Roman" pitchFamily="18" charset="0"/>
              </a:rPr>
              <a:t>коричневый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- для чиновников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36088"/>
            <a:ext cx="2523963" cy="36030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570" y="2917979"/>
            <a:ext cx="2871465" cy="360304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861048"/>
            <a:ext cx="4637146" cy="2549525"/>
          </a:xfrm>
        </p:spPr>
      </p:pic>
    </p:spTree>
    <p:extLst>
      <p:ext uri="{BB962C8B-B14F-4D97-AF65-F5344CB8AC3E}">
        <p14:creationId xmlns:p14="http://schemas.microsoft.com/office/powerpoint/2010/main" val="359301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976" y="3429000"/>
            <a:ext cx="3429000" cy="3429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1064184"/>
            <a:ext cx="8425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 smtClean="0">
                <a:solidFill>
                  <a:srgbClr val="464646"/>
                </a:solidFill>
              </a:rPr>
              <a:t>.</a:t>
            </a:r>
            <a:endParaRPr lang="ru-RU" alt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09627" y="476672"/>
            <a:ext cx="47023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Вышивка на халате китайского чиновника с изображением белого журавля означала первый, высший ранг. Журавль символизировал долголетие. </a:t>
            </a:r>
          </a:p>
          <a:p>
            <a:pPr algn="just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Верх шапочки чиновника был украшен шариком, который мог быть хрустальным, стеклянным, бронзовым, каменным в зависимости от ранга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80143"/>
            <a:ext cx="3542083" cy="62977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84" y="3181904"/>
            <a:ext cx="5634200" cy="358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00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521</Words>
  <Application>Microsoft Office PowerPoint</Application>
  <PresentationFormat>Экран (4:3)</PresentationFormat>
  <Paragraphs>31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Times New Roman</vt:lpstr>
      <vt:lpstr>Arial</vt:lpstr>
      <vt:lpstr>Тема Office</vt:lpstr>
      <vt:lpstr>5 КЛАСС 11.02.2022 Урок №17 </vt:lpstr>
      <vt:lpstr>Презентация PowerPoint</vt:lpstr>
      <vt:lpstr>Презентация PowerPoint</vt:lpstr>
      <vt:lpstr>Географическое положение Китая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Женщины носили прически из длинных волос, уложенных в пучки на темени; надо лбом, на висках и затылке волосы приглаживались, а узел закреплялся шпилькой </vt:lpstr>
      <vt:lpstr>Презентация PowerPoint</vt:lpstr>
      <vt:lpstr>Презентация PowerPoint</vt:lpstr>
      <vt:lpstr>Презентация PowerPoint</vt:lpstr>
      <vt:lpstr>Творческое задание</vt:lpstr>
      <vt:lpstr>Презентация PowerPoint</vt:lpstr>
    </vt:vector>
  </TitlesOfParts>
  <Company>МАОУ лицей №21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User</cp:lastModifiedBy>
  <cp:revision>74</cp:revision>
  <dcterms:created xsi:type="dcterms:W3CDTF">2015-04-19T15:51:03Z</dcterms:created>
  <dcterms:modified xsi:type="dcterms:W3CDTF">2022-02-10T10:01:22Z</dcterms:modified>
</cp:coreProperties>
</file>