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0" r:id="rId1"/>
  </p:sldMasterIdLst>
  <p:notesMasterIdLst>
    <p:notesMasterId r:id="rId21"/>
  </p:notesMasterIdLst>
  <p:sldIdLst>
    <p:sldId id="313" r:id="rId2"/>
    <p:sldId id="314" r:id="rId3"/>
    <p:sldId id="316" r:id="rId4"/>
    <p:sldId id="317" r:id="rId5"/>
    <p:sldId id="318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  <p:sldId id="331" r:id="rId17"/>
    <p:sldId id="330" r:id="rId18"/>
    <p:sldId id="332" r:id="rId19"/>
    <p:sldId id="33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EB33"/>
    <a:srgbClr val="006600"/>
    <a:srgbClr val="FFCC66"/>
    <a:srgbClr val="7A59F1"/>
    <a:srgbClr val="000000"/>
    <a:srgbClr val="8D71F3"/>
    <a:srgbClr val="E6F61A"/>
    <a:srgbClr val="ED8B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0AB2F75-3564-4B65-A252-B5B7DBFA39AC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52D2DE8-40F8-4CAE-A4D0-07182C9F77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8601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2772F8-743B-4DB5-91F0-20797F7D59A7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2"/>
          <p:cNvSpPr txBox="1"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2"/>
          <p:cNvSpPr txBox="1"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2"/>
          <p:cNvSpPr txBox="1"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85DF3-21E3-4AAC-8D7C-D4DCA4327336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18AE9-031E-4EFF-BAF0-06AF32E05E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410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DDB45-F93B-4E9A-A156-FDE796244170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189DB-A19B-4EE9-BCDC-E92F390B06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65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E407E-10D4-44E4-9AF6-C0B1D170C9B4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511C9-DC36-4326-A5F5-EAB77B878A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415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4D899-4ED3-40C5-8247-E9C54212C793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8B27D-3436-4423-8E98-859E2FA46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908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9448B-115A-4D9C-B3DE-AFE92F671A04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F7C38-B50D-4C70-872B-87C29602C4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5207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7A83D-E00B-4D77-A84D-56BB37E21F8A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FC98B-8DC9-45EC-B095-C73DAC67D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600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BA18E-7644-4218-9875-26FE69B93585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81DFD-5A01-4135-94BD-5EF6BFAF18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65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E928F-A515-440F-A98D-4B7FA0CCD291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E78A9-DC53-4BA5-9B40-A83A64B5BE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666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5DE7F-8EC4-4897-8680-8578DE2EF3C1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47FB8-D464-4ADE-8B14-47004364F7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263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AB759-D0D6-49B1-BB1B-45CD87C5137A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7657D-9D8E-4758-BBF8-7BF731DC7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130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63EB7-F35B-4E3C-97B3-3AF8E3DA7517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3F6A2-5251-4B67-AD3B-42AFF4FE15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499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 smtClean="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A4C887D-C4E7-44EC-ACD3-EB4CCE746F5E}" type="datetimeFigureOut">
              <a:rPr lang="ru-RU"/>
              <a:pPr>
                <a:defRPr/>
              </a:pPr>
              <a:t>21.09.2022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 smtClean="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6649900-A745-4FE3-A42A-EEE61A1080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3" r:id="rId1"/>
    <p:sldLayoutId id="2147484144" r:id="rId2"/>
    <p:sldLayoutId id="2147484145" r:id="rId3"/>
    <p:sldLayoutId id="2147484140" r:id="rId4"/>
    <p:sldLayoutId id="2147484146" r:id="rId5"/>
    <p:sldLayoutId id="2147484141" r:id="rId6"/>
    <p:sldLayoutId id="2147484147" r:id="rId7"/>
    <p:sldLayoutId id="2147484148" r:id="rId8"/>
    <p:sldLayoutId id="2147484149" r:id="rId9"/>
    <p:sldLayoutId id="2147484142" r:id="rId10"/>
    <p:sldLayoutId id="214748415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4075113" y="5341938"/>
            <a:ext cx="4916487" cy="14398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838200" y="3200400"/>
            <a:ext cx="6705600" cy="16764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Times New Roman"/>
                <a:cs typeface="Times New Roman"/>
              </a:rPr>
              <a:t>Урок Мира</a:t>
            </a:r>
          </a:p>
        </p:txBody>
      </p:sp>
      <p:sp>
        <p:nvSpPr>
          <p:cNvPr id="8" name="WordArt 4"/>
          <p:cNvSpPr>
            <a:spLocks noChangeArrowheads="1" noChangeShapeType="1" noTextEdit="1"/>
          </p:cNvSpPr>
          <p:nvPr/>
        </p:nvSpPr>
        <p:spPr bwMode="auto">
          <a:xfrm>
            <a:off x="1600200" y="533400"/>
            <a:ext cx="5257800" cy="18288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Классный  час</a:t>
            </a: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7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4124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Атомная   бомба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Прямоугольник 8"/>
          <p:cNvSpPr>
            <a:spLocks noChangeArrowheads="1"/>
          </p:cNvSpPr>
          <p:nvPr/>
        </p:nvSpPr>
        <p:spPr bwMode="auto">
          <a:xfrm>
            <a:off x="428625" y="1285875"/>
            <a:ext cx="2928938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0000"/>
                </a:solidFill>
              </a:rPr>
              <a:t> </a:t>
            </a:r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 августа 1945 года </a:t>
            </a: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по приказу президента США Трумэна американским бомбардировщиком </a:t>
            </a: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была сброшена первая атомная бомба </a:t>
            </a: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на  японский город Хиросима.  </a:t>
            </a:r>
          </a:p>
        </p:txBody>
      </p:sp>
      <p:sp>
        <p:nvSpPr>
          <p:cNvPr id="22532" name="Прямоугольник 9"/>
          <p:cNvSpPr>
            <a:spLocks noChangeArrowheads="1"/>
          </p:cNvSpPr>
          <p:nvPr/>
        </p:nvSpPr>
        <p:spPr bwMode="auto">
          <a:xfrm>
            <a:off x="5929313" y="1785938"/>
            <a:ext cx="2643187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августа 1945 года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американцами была сброшена вторая атомная бомба </a:t>
            </a: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на японский город Нагасаки. </a:t>
            </a:r>
            <a:endParaRPr lang="ru-RU" sz="2000"/>
          </a:p>
        </p:txBody>
      </p:sp>
      <p:pic>
        <p:nvPicPr>
          <p:cNvPr id="12296" name="Picture 8" descr="C:\Documents and Settings\Раста\Рабочий стол\Презент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0" y="1285875"/>
            <a:ext cx="1785938" cy="32146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2297" name="Picture 9" descr="C:\Documents and Settings\Раста\Рабочий стол\Презент\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4429125"/>
            <a:ext cx="3133725" cy="20716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2298" name="Picture 10" descr="C:\Documents and Settings\Раста\Рабочий стол\Презент\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4429125"/>
            <a:ext cx="3024188" cy="2009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4124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Хиросима   и   Нагасаки</a:t>
            </a:r>
            <a:endParaRPr lang="ru-RU" sz="4400" dirty="0"/>
          </a:p>
        </p:txBody>
      </p:sp>
      <p:sp>
        <p:nvSpPr>
          <p:cNvPr id="23555" name="Прямоугольник 4"/>
          <p:cNvSpPr>
            <a:spLocks noChangeArrowheads="1"/>
          </p:cNvSpPr>
          <p:nvPr/>
        </p:nvSpPr>
        <p:spPr bwMode="auto">
          <a:xfrm>
            <a:off x="3571875" y="1357313"/>
            <a:ext cx="4929188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Огромный огненный, похожий на большую поганку, ядерный взрыв накрыл города. Рушились дома, чернели деревья, замертво падали люди.  Города превратились в выжженную пустыню и вымерли. Жертвами бомбардировки в Хиросиме были 140 тысяч человек, </a:t>
            </a: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в Нагасаки – 75 тысяч. </a:t>
            </a:r>
            <a:endParaRPr lang="ru-RU" sz="2000"/>
          </a:p>
        </p:txBody>
      </p:sp>
      <p:sp>
        <p:nvSpPr>
          <p:cNvPr id="23556" name="Прямоугольник 5"/>
          <p:cNvSpPr>
            <a:spLocks noChangeArrowheads="1"/>
          </p:cNvSpPr>
          <p:nvPr/>
        </p:nvSpPr>
        <p:spPr bwMode="auto">
          <a:xfrm>
            <a:off x="214313" y="6215063"/>
            <a:ext cx="4572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ru-RU" sz="2000" i="1">
                <a:latin typeface="Times New Roman" pitchFamily="18" charset="0"/>
                <a:cs typeface="Times New Roman" pitchFamily="18" charset="0"/>
              </a:rPr>
              <a:t>Хиросима. 2005 г.</a:t>
            </a:r>
            <a:endParaRPr lang="ru-RU" sz="2000" i="1"/>
          </a:p>
        </p:txBody>
      </p:sp>
      <p:pic>
        <p:nvPicPr>
          <p:cNvPr id="13319" name="Picture 7" descr="C:\Documents and Settings\Раста\Рабочий стол\Презент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643063"/>
            <a:ext cx="3013075" cy="41433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3320" name="Picture 8" descr="C:\Documents and Settings\Раста\Рабочий стол\Презент\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4071938"/>
            <a:ext cx="3675062" cy="2428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86800" cy="84124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сасаки     Садаки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Прямоугольник 4"/>
          <p:cNvSpPr>
            <a:spLocks noChangeArrowheads="1"/>
          </p:cNvSpPr>
          <p:nvPr/>
        </p:nvSpPr>
        <p:spPr bwMode="auto">
          <a:xfrm>
            <a:off x="142875" y="1285875"/>
            <a:ext cx="5929313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    В Хиросиме жила-была  японская девочка Сасаки Садако. Когда на город  сбросили атомную бомбу,  ее было всего 2 года. Через  10 лет  она заболела тяжелой лучевой болезнью – лейкемией или раком крови.</a:t>
            </a: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Девочка попала в больницу, и доктор, чтобы придать ей силы для борьбы с болезнью, сказал, что если она сама сделает  тысячу белых бумажных журавликов, то обязательно поправиться. </a:t>
            </a: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4580" name="Прямоугольник 6"/>
          <p:cNvSpPr>
            <a:spLocks noChangeArrowheads="1"/>
          </p:cNvSpPr>
          <p:nvPr/>
        </p:nvSpPr>
        <p:spPr bwMode="auto">
          <a:xfrm>
            <a:off x="6286500" y="5429250"/>
            <a:ext cx="26431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i="1">
                <a:latin typeface="Times New Roman" pitchFamily="18" charset="0"/>
                <a:cs typeface="Times New Roman" pitchFamily="18" charset="0"/>
              </a:rPr>
              <a:t>Архитектурно-парковый символический ансамбль Парк Мира - памятник жертвам Хиросимы. </a:t>
            </a:r>
          </a:p>
        </p:txBody>
      </p:sp>
      <p:pic>
        <p:nvPicPr>
          <p:cNvPr id="14343" name="Picture 7" descr="C:\Documents and Settings\Раста\Рабочий стол\Презент\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4286250"/>
            <a:ext cx="3024187" cy="21431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4344" name="Picture 8" descr="C:\Documents and Settings\Раста\Рабочий стол\Презент\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1571625"/>
            <a:ext cx="2333625" cy="35147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71802" y="214290"/>
            <a:ext cx="5916750" cy="84124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Саманта  смит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Rectangle 7"/>
          <p:cNvSpPr>
            <a:spLocks noChangeArrowheads="1"/>
          </p:cNvSpPr>
          <p:nvPr/>
        </p:nvSpPr>
        <p:spPr bwMode="auto">
          <a:xfrm>
            <a:off x="357188" y="4500563"/>
            <a:ext cx="614362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   «Мистер Советский Президент!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   Мне 10 лет.  Я обеспокоена, будет ли война…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   Вы за войну или нет? Если вы против, пожалуйста, напишите, как вы собираетесь </a:t>
            </a:r>
          </a:p>
          <a:p>
            <a:pPr algn="just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не допустить войну?»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4" name="Прямоугольник 8"/>
          <p:cNvSpPr>
            <a:spLocks noChangeArrowheads="1"/>
          </p:cNvSpPr>
          <p:nvPr/>
        </p:nvSpPr>
        <p:spPr bwMode="auto">
          <a:xfrm>
            <a:off x="2928938" y="1285875"/>
            <a:ext cx="5929312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1983 год. 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    В одноэтажном домике на окраине города Манчестера (штат Мэн) вместе с родителями жила-была американская 10-летняя девочка Саманта  Смит.</a:t>
            </a:r>
            <a:r>
              <a:rPr lang="ru-RU" sz="2000"/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Девочка как девочка. Но однажды она узнала про то, что если на ее город упадет атомная бомба, то все погибнет вокруг, а жизнь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остановится. 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    Тогда она решила написать 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письмо в Москву:</a:t>
            </a:r>
          </a:p>
        </p:txBody>
      </p:sp>
      <p:pic>
        <p:nvPicPr>
          <p:cNvPr id="15367" name="Picture 7" descr="C:\Documents and Settings\Раста\Рабочий стол\Презент\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214438"/>
            <a:ext cx="2014538" cy="31623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5368" name="Picture 8" descr="C:\Documents and Settings\Раста\Рабочий стол\Презент\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688" y="3357563"/>
            <a:ext cx="2032000" cy="30146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428625" y="1214438"/>
            <a:ext cx="8429625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ru-RU" sz="2000" i="1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«Здравствуй, дорогая Саманта!… 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   Мне кажется, что ты смелая и честная </a:t>
            </a:r>
          </a:p>
          <a:p>
            <a:pPr algn="just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девочка, похожая на Беки, подружку Тома Сойера. 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   Твой вопрос – самый главный. Отвечу на него</a:t>
            </a:r>
          </a:p>
          <a:p>
            <a:pPr algn="just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честно и серьезно. Советские дети хорошо</a:t>
            </a:r>
          </a:p>
          <a:p>
            <a:pPr algn="just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знают, сколь ужасна и разрушительна война… 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                                                  У Америки и у нас </a:t>
            </a:r>
          </a:p>
          <a:p>
            <a:pPr algn="just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                                            есть ядерное оружие –</a:t>
            </a:r>
          </a:p>
          <a:p>
            <a:pPr algn="just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                                            страшное оружие, которое может в один миг                              </a:t>
            </a:r>
          </a:p>
          <a:p>
            <a:pPr algn="just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                                            погубить миллионы людей. Но мы не хотим, </a:t>
            </a:r>
          </a:p>
          <a:p>
            <a:pPr algn="just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                                            чтобы оно было пущено в ход. Мы предлагаем </a:t>
            </a:r>
          </a:p>
          <a:p>
            <a:pPr algn="just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                                            прекратить его дальнейшее производство </a:t>
            </a:r>
          </a:p>
          <a:p>
            <a:pPr algn="just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                                            и приступить к уничтожению всех его запасов </a:t>
            </a:r>
          </a:p>
          <a:p>
            <a:pPr algn="just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                                            на земле.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                                                Мы хотим мира для себя и для всех народов </a:t>
            </a:r>
          </a:p>
          <a:p>
            <a:pPr algn="just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                                             планеты. Для своих детей и для тебя,                        </a:t>
            </a:r>
          </a:p>
          <a:p>
            <a:pPr algn="just" eaLnBrk="0" hangingPunct="0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                                             Саманта.»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4124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          москва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0" name="Picture 6" descr="C:\Documents and Settings\Раста\Рабочий стол\Презент\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571500"/>
            <a:ext cx="2230438" cy="30099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6391" name="Picture 7" descr="C:\Documents and Settings\Раста\Рабочий стол\Презент\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3286125"/>
            <a:ext cx="2357438" cy="31575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84124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беслан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1" name="Прямоугольник 5"/>
          <p:cNvSpPr>
            <a:spLocks noChangeArrowheads="1"/>
          </p:cNvSpPr>
          <p:nvPr/>
        </p:nvSpPr>
        <p:spPr bwMode="auto">
          <a:xfrm>
            <a:off x="3071813" y="1143000"/>
            <a:ext cx="5857875" cy="409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Сентябрь 2004 года. 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    Дети в парадной форме с цветами и их близкие собирались на линейку, посвященную началу учебного года. В это время на территорию школы №1 ворвалась вооруженная банда. Она  захватила                 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                                                            более 1300 детей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                                                            и взрослых.  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7652" name="Прямоугольник 6"/>
          <p:cNvSpPr>
            <a:spLocks noChangeArrowheads="1"/>
          </p:cNvSpPr>
          <p:nvPr/>
        </p:nvSpPr>
        <p:spPr bwMode="auto">
          <a:xfrm>
            <a:off x="142875" y="5000625"/>
            <a:ext cx="600075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  С 1 по 3 сентября они сидели  на полу в спортивном зале без воды и еды. Школа была заминирована…</a:t>
            </a:r>
          </a:p>
          <a:p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  … На сегодняшний день установлено 394 человека, погибших.</a:t>
            </a:r>
            <a:endParaRPr lang="ru-RU" sz="2000"/>
          </a:p>
        </p:txBody>
      </p:sp>
      <p:pic>
        <p:nvPicPr>
          <p:cNvPr id="17416" name="Picture 8" descr="C:\Documents and Settings\Раста\Рабочий стол\Презент\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9088" y="1285875"/>
            <a:ext cx="2614612" cy="192881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7417" name="Picture 9" descr="C:\Documents and Settings\Раста\Рабочий стол\Презент\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2928938"/>
            <a:ext cx="4565650" cy="18573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7418" name="Picture 10" descr="C:\Documents and Settings\Раста\Рабочий стол\Презент\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4606925"/>
            <a:ext cx="2571750" cy="19319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268413"/>
          </a:xfrm>
        </p:spPr>
        <p:txBody>
          <a:bodyPr/>
          <a:lstStyle/>
          <a:p>
            <a:pPr fontAlgn="auto"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«Древо скорби» в Беслане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125538"/>
            <a:ext cx="4897437" cy="559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2357422" y="428604"/>
            <a:ext cx="4357718" cy="84124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«Нет» - войне!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Содержимое 9"/>
          <p:cNvSpPr>
            <a:spLocks noGrp="1"/>
          </p:cNvSpPr>
          <p:nvPr>
            <p:ph sz="half" idx="4294967295"/>
          </p:nvPr>
        </p:nvSpPr>
        <p:spPr>
          <a:xfrm>
            <a:off x="2357438" y="1643063"/>
            <a:ext cx="4343400" cy="50260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Пусть всегда будет солнце!</a:t>
            </a:r>
          </a:p>
          <a:p>
            <a:pPr algn="ctr">
              <a:buFont typeface="Wingdings 2" pitchFamily="18" charset="2"/>
              <a:buNone/>
            </a:pP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Пусть всегда будет небо!</a:t>
            </a:r>
          </a:p>
          <a:p>
            <a:pPr algn="ctr">
              <a:buFont typeface="Wingdings 2" pitchFamily="18" charset="2"/>
              <a:buNone/>
            </a:pP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Пусть всегда будет мама!</a:t>
            </a:r>
          </a:p>
          <a:p>
            <a:pPr algn="ctr">
              <a:buFont typeface="Wingdings 2" pitchFamily="18" charset="2"/>
              <a:buNone/>
            </a:pP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Пусть всегда буду я!</a:t>
            </a:r>
          </a:p>
        </p:txBody>
      </p:sp>
      <p:pic>
        <p:nvPicPr>
          <p:cNvPr id="18440" name="Picture 8" descr="C:\Documents and Settings\Раста\Рабочий стол\Презент\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500063"/>
            <a:ext cx="2214562" cy="25257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8441" name="Picture 9" descr="C:\Documents and Settings\Раста\Рабочий стол\Презент\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7188" y="571500"/>
            <a:ext cx="2201862" cy="250031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8442" name="Picture 10" descr="C:\Documents and Settings\Раста\Рабочий стол\Презент\2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3857625"/>
            <a:ext cx="2214562" cy="253841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8443" name="Picture 11" descr="C:\Documents and Settings\Раста\Рабочий стол\Презент\2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25" y="3929063"/>
            <a:ext cx="2214563" cy="24828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-22225"/>
            <a:ext cx="8075240" cy="1074961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chemeClr val="tx1">
                    <a:lumMod val="50000"/>
                  </a:schemeClr>
                </a:solidFill>
              </a:rPr>
              <a:t>Летите, голуби, летите,</a:t>
            </a:r>
            <a:br>
              <a:rPr lang="ru-RU" sz="40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ru-RU" sz="4000" dirty="0">
                <a:solidFill>
                  <a:schemeClr val="tx1">
                    <a:lumMod val="50000"/>
                  </a:schemeClr>
                </a:solidFill>
              </a:rPr>
              <a:t>Несите Миру наш привет! </a:t>
            </a: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628775"/>
            <a:ext cx="6840538" cy="49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1979613" y="993775"/>
            <a:ext cx="4968875" cy="703263"/>
          </a:xfrm>
        </p:spPr>
        <p:txBody>
          <a:bodyPr/>
          <a:lstStyle/>
          <a:p>
            <a:pPr fontAlgn="auto"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4000"/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3" r="2080" b="255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3008313" cy="64807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00FF"/>
                </a:solidFill>
              </a:rPr>
              <a:t>Голубь мира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1052513"/>
            <a:ext cx="3008313" cy="507365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solidFill>
                  <a:schemeClr val="tx1">
                    <a:lumMod val="50000"/>
                  </a:schemeClr>
                </a:solidFill>
              </a:rPr>
              <a:t>Это птичка-невеличка,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solidFill>
                  <a:schemeClr val="tx1">
                    <a:lumMod val="50000"/>
                  </a:schemeClr>
                </a:solidFill>
              </a:rPr>
              <a:t>В </a:t>
            </a:r>
            <a:r>
              <a:rPr lang="ru-RU" sz="4000" b="1" dirty="0" smtClean="0">
                <a:solidFill>
                  <a:schemeClr val="tx1">
                    <a:lumMod val="50000"/>
                  </a:schemeClr>
                </a:solidFill>
              </a:rPr>
              <a:t>городах</a:t>
            </a:r>
            <a:r>
              <a:rPr lang="ru-RU" sz="3600" b="1" dirty="0" smtClean="0">
                <a:solidFill>
                  <a:schemeClr val="tx1">
                    <a:lumMod val="50000"/>
                  </a:schemeClr>
                </a:solidFill>
              </a:rPr>
              <a:t> живёт.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solidFill>
                  <a:schemeClr val="tx1">
                    <a:lumMod val="50000"/>
                  </a:schemeClr>
                </a:solidFill>
              </a:rPr>
              <a:t>Крошек ей насыплешь-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solidFill>
                  <a:schemeClr val="tx1">
                    <a:lumMod val="50000"/>
                  </a:schemeClr>
                </a:solidFill>
              </a:rPr>
              <a:t>Воркует и клюёт.</a:t>
            </a:r>
            <a:endParaRPr lang="ru-RU" sz="36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5122" name="Picture 2" descr="F:\30626691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75050" y="404813"/>
            <a:ext cx="5111750" cy="5400675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57606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CC0000"/>
                </a:solidFill>
              </a:rPr>
              <a:t>Слушайте!</a:t>
            </a:r>
            <a:endParaRPr lang="ru-RU" sz="3600" dirty="0">
              <a:solidFill>
                <a:srgbClr val="CC0000"/>
              </a:solidFill>
            </a:endParaRPr>
          </a:p>
        </p:txBody>
      </p:sp>
      <p:sp>
        <p:nvSpPr>
          <p:cNvPr id="15363" name="Текст 8"/>
          <p:cNvSpPr>
            <a:spLocks noGrp="1"/>
          </p:cNvSpPr>
          <p:nvPr>
            <p:ph type="body" sz="half" idx="2"/>
          </p:nvPr>
        </p:nvSpPr>
        <p:spPr>
          <a:xfrm>
            <a:off x="179388" y="836613"/>
            <a:ext cx="5627687" cy="5218112"/>
          </a:xfrm>
        </p:spPr>
        <p:txBody>
          <a:bodyPr/>
          <a:lstStyle/>
          <a:p>
            <a:r>
              <a:rPr lang="ru-RU" sz="4000" b="1" smtClean="0"/>
              <a:t>Мамы, папы, </a:t>
            </a:r>
            <a:br>
              <a:rPr lang="ru-RU" sz="4000" b="1" smtClean="0"/>
            </a:br>
            <a:r>
              <a:rPr lang="ru-RU" sz="4000" b="1" smtClean="0"/>
              <a:t>все взрослые люди! </a:t>
            </a:r>
            <a:br>
              <a:rPr lang="ru-RU" sz="4000" b="1" smtClean="0"/>
            </a:br>
            <a:r>
              <a:rPr lang="ru-RU" sz="4000" b="1" smtClean="0"/>
              <a:t>Слушайте голос своих детей: </a:t>
            </a:r>
            <a:br>
              <a:rPr lang="ru-RU" sz="4000" b="1" smtClean="0"/>
            </a:br>
            <a:r>
              <a:rPr lang="ru-RU" sz="4000" b="1" smtClean="0"/>
              <a:t>Ядерных взрывов вовек пусть не будет, </a:t>
            </a:r>
            <a:br>
              <a:rPr lang="ru-RU" sz="4000" b="1" smtClean="0"/>
            </a:br>
            <a:r>
              <a:rPr lang="ru-RU" sz="4000" b="1" smtClean="0"/>
              <a:t>Путь войне преградите скорей!</a:t>
            </a:r>
          </a:p>
          <a:p>
            <a:endParaRPr lang="ru-RU" smtClean="0"/>
          </a:p>
        </p:txBody>
      </p:sp>
      <p:pic>
        <p:nvPicPr>
          <p:cNvPr id="15364" name="Picture 2" descr="F:\ABom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67400" y="1268413"/>
            <a:ext cx="2952750" cy="4176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C0000"/>
                </a:solidFill>
              </a:rPr>
              <a:t>Слушайте!</a:t>
            </a:r>
            <a:endParaRPr lang="ru-RU" dirty="0">
              <a:solidFill>
                <a:srgbClr val="CC0000"/>
              </a:solidFill>
            </a:endParaRPr>
          </a:p>
        </p:txBody>
      </p:sp>
      <p:sp>
        <p:nvSpPr>
          <p:cNvPr id="16387" name="Содержимое 5"/>
          <p:cNvSpPr>
            <a:spLocks noGrp="1"/>
          </p:cNvSpPr>
          <p:nvPr>
            <p:ph idx="1"/>
          </p:nvPr>
        </p:nvSpPr>
        <p:spPr>
          <a:xfrm>
            <a:off x="4140200" y="1268413"/>
            <a:ext cx="4833938" cy="5113337"/>
          </a:xfrm>
        </p:spPr>
        <p:txBody>
          <a:bodyPr/>
          <a:lstStyle/>
          <a:p>
            <a:pPr algn="r">
              <a:buFont typeface="Wingdings 2" pitchFamily="18" charset="2"/>
              <a:buNone/>
            </a:pPr>
            <a:r>
              <a:rPr lang="ru-RU" sz="3600" b="1" smtClean="0"/>
              <a:t>Нам нужен мир на голубой планете, </a:t>
            </a:r>
            <a:br>
              <a:rPr lang="ru-RU" sz="3600" b="1" smtClean="0"/>
            </a:br>
            <a:r>
              <a:rPr lang="ru-RU" sz="3600" b="1" smtClean="0"/>
              <a:t>Его хотят и взрослые, и дети. </a:t>
            </a:r>
            <a:br>
              <a:rPr lang="ru-RU" sz="3600" b="1" smtClean="0"/>
            </a:br>
            <a:r>
              <a:rPr lang="ru-RU" sz="3600" b="1" smtClean="0"/>
              <a:t>Им хочется, проснувшись на рассвете, </a:t>
            </a:r>
            <a:br>
              <a:rPr lang="ru-RU" sz="3600" b="1" smtClean="0"/>
            </a:br>
            <a:r>
              <a:rPr lang="ru-RU" sz="3600" b="1" smtClean="0"/>
              <a:t>Не вспоминать, не думать о войне.</a:t>
            </a:r>
          </a:p>
          <a:p>
            <a:endParaRPr lang="ru-RU" sz="3600" smtClean="0"/>
          </a:p>
        </p:txBody>
      </p:sp>
      <p:pic>
        <p:nvPicPr>
          <p:cNvPr id="16388" name="Picture 2" descr="F:\25807386869564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484313"/>
            <a:ext cx="4176712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C0000"/>
                </a:solidFill>
              </a:rPr>
              <a:t>Слушайте!</a:t>
            </a:r>
            <a:endParaRPr lang="ru-RU" dirty="0">
              <a:solidFill>
                <a:srgbClr val="CC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smtClean="0"/>
              <a:t>Нам нужен</a:t>
            </a:r>
            <a:r>
              <a:rPr lang="ru-RU" b="1" smtClean="0">
                <a:solidFill>
                  <a:srgbClr val="CC0000"/>
                </a:solidFill>
              </a:rPr>
              <a:t> мир</a:t>
            </a:r>
            <a:r>
              <a:rPr lang="ru-RU" b="1" smtClean="0"/>
              <a:t>, чтоб строить города, </a:t>
            </a:r>
            <a:br>
              <a:rPr lang="ru-RU" b="1" smtClean="0"/>
            </a:br>
            <a:r>
              <a:rPr lang="ru-RU" b="1" smtClean="0"/>
              <a:t>Сажать деревья и работать в поле. </a:t>
            </a:r>
            <a:br>
              <a:rPr lang="ru-RU" b="1" smtClean="0"/>
            </a:br>
            <a:r>
              <a:rPr lang="ru-RU" b="1" smtClean="0"/>
              <a:t>Его хотят все люди доброй воли. </a:t>
            </a:r>
            <a:br>
              <a:rPr lang="ru-RU" b="1" smtClean="0"/>
            </a:br>
            <a:r>
              <a:rPr lang="ru-RU" b="1" smtClean="0">
                <a:solidFill>
                  <a:srgbClr val="CC0000"/>
                </a:solidFill>
              </a:rPr>
              <a:t>Нам нужен мир навеки! Навсегда!</a:t>
            </a:r>
          </a:p>
          <a:p>
            <a:endParaRPr lang="ru-RU" smtClean="0"/>
          </a:p>
        </p:txBody>
      </p:sp>
      <p:pic>
        <p:nvPicPr>
          <p:cNvPr id="17412" name="Picture 2" descr="F:\sadim-derev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3573463"/>
            <a:ext cx="5040313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0016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Великая     Отечественная   война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1941 - 1945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571500" y="2428875"/>
            <a:ext cx="8348663" cy="407987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От Бреста до Москвы – 1 000 километров.</a:t>
            </a:r>
          </a:p>
          <a:p>
            <a:pPr algn="ctr"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От Москвы до Берлина – 1 600 километров.</a:t>
            </a:r>
          </a:p>
          <a:p>
            <a:pPr algn="ctr"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2 600 километров… </a:t>
            </a:r>
          </a:p>
          <a:p>
            <a:pPr algn="ctr"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Поездом – четверо суток,  самолетом – четыре часа… </a:t>
            </a:r>
          </a:p>
          <a:p>
            <a:pPr algn="ctr"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Дорогами войны – четыре  года!</a:t>
            </a:r>
          </a:p>
          <a:p>
            <a:pPr algn="ctr"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4 года -  34 тысячи часов! </a:t>
            </a:r>
          </a:p>
          <a:p>
            <a:pPr algn="ctr"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Более 26 миллионов погибших советских людей!</a:t>
            </a:r>
          </a:p>
          <a:p>
            <a:pPr algn="ctr"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Если по каждому из них объявить минуту молчания, </a:t>
            </a:r>
          </a:p>
          <a:p>
            <a:pPr algn="ctr"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  страна будет молчать – 35 лет.</a:t>
            </a:r>
          </a:p>
          <a:p>
            <a:pPr algn="ctr">
              <a:buFont typeface="Wingdings" pitchFamily="2" charset="2"/>
              <a:buChar char="§"/>
            </a:pP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85728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Блокада    Ленинграда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Прямоугольник 6"/>
          <p:cNvSpPr>
            <a:spLocks noChangeArrowheads="1"/>
          </p:cNvSpPr>
          <p:nvPr/>
        </p:nvSpPr>
        <p:spPr bwMode="auto">
          <a:xfrm>
            <a:off x="357188" y="1785938"/>
            <a:ext cx="45720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FF0000"/>
                </a:solidFill>
              </a:rPr>
              <a:t> </a:t>
            </a:r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22 июня 1941 года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ранним воскресным утром вся страна узнала о вероломстве немецкой армии, о начале войны, которую потом назовут Великой Отечественной. </a:t>
            </a:r>
          </a:p>
        </p:txBody>
      </p:sp>
      <p:sp>
        <p:nvSpPr>
          <p:cNvPr id="19460" name="Прямоугольник 7"/>
          <p:cNvSpPr>
            <a:spLocks noChangeArrowheads="1"/>
          </p:cNvSpPr>
          <p:nvPr/>
        </p:nvSpPr>
        <p:spPr bwMode="auto">
          <a:xfrm>
            <a:off x="3929063" y="4000500"/>
            <a:ext cx="5000625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Вражеские бомбардировщики сбрасывали на город сотни, тысячи бомб. Горели и рушились здания, но самое главное, уничтожались склады продовольствия. </a:t>
            </a: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А когда Ленинград был взят в кольцо, наступили тяжелые блокадные дни, когда дневная норма хлеба рабочим составляла – 300 грамм, старикам и  детям  – 150. </a:t>
            </a:r>
          </a:p>
        </p:txBody>
      </p:sp>
      <p:pic>
        <p:nvPicPr>
          <p:cNvPr id="9223" name="Picture 7" descr="C:\Documents and Settings\Раста\Рабочий стол\Презент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1500188"/>
            <a:ext cx="3194050" cy="23923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9224" name="Picture 8" descr="C:\Documents and Settings\Раста\Рабочий стол\Презент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3857625"/>
            <a:ext cx="3236913" cy="24574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86800" cy="84124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Дневник Тани Савичевой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C:\Documents and Settings\Раста\Рабочий стол\Презент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1643063"/>
            <a:ext cx="6872287" cy="4714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4124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Страницы     памяти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Прямоугольник 7"/>
          <p:cNvSpPr>
            <a:spLocks noChangeArrowheads="1"/>
          </p:cNvSpPr>
          <p:nvPr/>
        </p:nvSpPr>
        <p:spPr bwMode="auto">
          <a:xfrm>
            <a:off x="3500438" y="1357313"/>
            <a:ext cx="2500312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В Ленинграде, 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а ныне Санкт-Петербурге 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на Васильевском острове в доме №13/6,  где жила семья Савичевых,  установлена мемориальная доска. </a:t>
            </a:r>
          </a:p>
        </p:txBody>
      </p:sp>
      <p:sp>
        <p:nvSpPr>
          <p:cNvPr id="21508" name="Прямоугольник 8"/>
          <p:cNvSpPr>
            <a:spLocks noChangeArrowheads="1"/>
          </p:cNvSpPr>
          <p:nvPr/>
        </p:nvSpPr>
        <p:spPr bwMode="auto">
          <a:xfrm>
            <a:off x="285750" y="3857625"/>
            <a:ext cx="2286000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Дневник  Тани хранится в Санкт-Петербурге 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в мемориальном комплексе 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на Пискаревском кладбище рядом 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с боевыми орденами и медалями. </a:t>
            </a:r>
          </a:p>
        </p:txBody>
      </p:sp>
      <p:sp>
        <p:nvSpPr>
          <p:cNvPr id="21509" name="Прямоугольник 9"/>
          <p:cNvSpPr>
            <a:spLocks noChangeArrowheads="1"/>
          </p:cNvSpPr>
          <p:nvPr/>
        </p:nvSpPr>
        <p:spPr bwMode="auto">
          <a:xfrm>
            <a:off x="6643688" y="4714875"/>
            <a:ext cx="221456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Памятник  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на могиле Тани Савичевой 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в поселке Шатки Нижегородской  области. </a:t>
            </a:r>
          </a:p>
        </p:txBody>
      </p:sp>
      <p:pic>
        <p:nvPicPr>
          <p:cNvPr id="11273" name="Picture 9" descr="C:\Documents and Settings\Раста\Рабочий стол\Презент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536700"/>
            <a:ext cx="2857500" cy="20923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1274" name="Picture 10" descr="C:\Documents and Settings\Раста\Рабочий стол\Презент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20988" y="4214813"/>
            <a:ext cx="3333750" cy="22145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1275" name="Picture 11" descr="C:\Documents and Settings\Раста\Рабочий стол\Презент\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1500188"/>
            <a:ext cx="2090738" cy="28575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1853</TotalTime>
  <Words>794</Words>
  <Application>Microsoft Office PowerPoint</Application>
  <PresentationFormat>Экран (4:3)</PresentationFormat>
  <Paragraphs>105</Paragraphs>
  <Slides>19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9" baseType="lpstr">
      <vt:lpstr>Arial</vt:lpstr>
      <vt:lpstr>Calibri</vt:lpstr>
      <vt:lpstr>Century Gothic</vt:lpstr>
      <vt:lpstr>Franklin Gothic Book</vt:lpstr>
      <vt:lpstr>Franklin Gothic Medium</vt:lpstr>
      <vt:lpstr>Impact</vt:lpstr>
      <vt:lpstr>Times New Roman</vt:lpstr>
      <vt:lpstr>Wingdings</vt:lpstr>
      <vt:lpstr>Wingdings 2</vt:lpstr>
      <vt:lpstr>Трек</vt:lpstr>
      <vt:lpstr>Презентация PowerPoint</vt:lpstr>
      <vt:lpstr>Голубь мира</vt:lpstr>
      <vt:lpstr>Слушайте!</vt:lpstr>
      <vt:lpstr>Слушайте!</vt:lpstr>
      <vt:lpstr>Слушайте!</vt:lpstr>
      <vt:lpstr>Великая     Отечественная   война 1941 - 1945</vt:lpstr>
      <vt:lpstr>Блокада    Ленинграда</vt:lpstr>
      <vt:lpstr>Дневник Тани Савичевой</vt:lpstr>
      <vt:lpstr>Страницы     памяти</vt:lpstr>
      <vt:lpstr>Атомная   бомба</vt:lpstr>
      <vt:lpstr>Хиросима   и   Нагасаки</vt:lpstr>
      <vt:lpstr>сасаки     Садаки</vt:lpstr>
      <vt:lpstr>Саманта  смит</vt:lpstr>
      <vt:lpstr>              москва</vt:lpstr>
      <vt:lpstr>беслан</vt:lpstr>
      <vt:lpstr>«Древо скорби» в Беслане</vt:lpstr>
      <vt:lpstr>«Нет» - войне!</vt:lpstr>
      <vt:lpstr>Летите, голуби, летите, Несите Миру наш привет! </vt:lpstr>
      <vt:lpstr>Презентация PowerPoint</vt:lpstr>
    </vt:vector>
  </TitlesOfParts>
  <Company>WareZ Provider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Пользователь Windows</cp:lastModifiedBy>
  <cp:revision>542</cp:revision>
  <dcterms:created xsi:type="dcterms:W3CDTF">2009-08-12T13:49:13Z</dcterms:created>
  <dcterms:modified xsi:type="dcterms:W3CDTF">2022-09-21T09:17:03Z</dcterms:modified>
</cp:coreProperties>
</file>