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95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03234-6CD3-4A74-9AE8-CEFFED3CED72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8E132-D4FC-43D2-BB1C-0AE9BCC716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528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8E132-D4FC-43D2-BB1C-0AE9BCC7165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0FEB315-4B7B-4489-A173-C28CA8A6C083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C1BE5A0-D82B-45E2-BBE4-DD119694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unitedagainstracism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antirasizm.ru/index.php/news/105-news-mbhr-fashiz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antirasizm.ru/index.php/smi-review/790------------2012-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39552" y="2636912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Классный час</a:t>
            </a:r>
            <a:br>
              <a:rPr lang="ru-RU" sz="4800" dirty="0" smtClean="0"/>
            </a:br>
            <a:r>
              <a:rPr lang="ru-RU" sz="4800" dirty="0" smtClean="0"/>
              <a:t>Мир против </a:t>
            </a:r>
            <a:r>
              <a:rPr lang="ru-RU" sz="4800" dirty="0" smtClean="0"/>
              <a:t>фашизма, расизма и антисемитизма</a:t>
            </a:r>
            <a:endParaRPr lang="ru-RU" sz="48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55576" y="4221088"/>
            <a:ext cx="8062912" cy="1752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6 класс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88640"/>
            <a:ext cx="9036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9 ноября по инициативе Европейской сети против национализма, расизма, фашизма и в поддержку мигрантов и беженцев (UNITED), объединяющей более 560 организаций из 46 европейских стран и действующей независимо от политических партий и правительств, во многих странах мира отмечается </a:t>
            </a:r>
            <a:r>
              <a:rPr lang="ru-RU" dirty="0">
                <a:hlinkClick r:id="rId2"/>
              </a:rPr>
              <a:t>Международный день против фашизма и антисемитизма</a:t>
            </a:r>
            <a:r>
              <a:rPr lang="ru-RU" dirty="0"/>
              <a:t>(</a:t>
            </a:r>
            <a:r>
              <a:rPr lang="ru-RU" dirty="0" err="1"/>
              <a:t>International</a:t>
            </a:r>
            <a:r>
              <a:rPr lang="ru-RU" dirty="0"/>
              <a:t> </a:t>
            </a:r>
            <a:r>
              <a:rPr lang="ru-RU" dirty="0" err="1"/>
              <a:t>Day</a:t>
            </a:r>
            <a:r>
              <a:rPr lang="ru-RU" dirty="0"/>
              <a:t> </a:t>
            </a:r>
            <a:r>
              <a:rPr lang="ru-RU" dirty="0" err="1"/>
              <a:t>Against</a:t>
            </a:r>
            <a:r>
              <a:rPr lang="ru-RU" dirty="0"/>
              <a:t> </a:t>
            </a:r>
            <a:r>
              <a:rPr lang="ru-RU" dirty="0" err="1"/>
              <a:t>Fascism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Antisemitism</a:t>
            </a:r>
            <a:r>
              <a:rPr lang="ru-RU" dirty="0"/>
              <a:t>). 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F:\Всё только Насти\basar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132856"/>
            <a:ext cx="6916936" cy="4384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212976"/>
            <a:ext cx="82089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Эта дата связана с годовщиной «Хрустальной ночи» (нем.</a:t>
            </a:r>
            <a:r>
              <a:rPr lang="en-US" dirty="0" err="1"/>
              <a:t>Kristallnacht</a:t>
            </a:r>
            <a:r>
              <a:rPr lang="ru-RU" dirty="0"/>
              <a:t>), или как называют её иначе- «Ночи разбитых витрин».  Речь идёт о еврейском погроме, организованного нацистами в ночь с 9 на 10 ноября 1938 года, когда по всей Германии и Австрии прошли еврейские </a:t>
            </a:r>
            <a:r>
              <a:rPr lang="ru-RU" dirty="0" smtClean="0"/>
              <a:t>погромы.</a:t>
            </a:r>
          </a:p>
          <a:p>
            <a:pPr algn="ctr"/>
            <a:r>
              <a:rPr lang="ru-RU" dirty="0"/>
              <a:t>Поводом к их началу послужило убийство в Париже 17-летним польским евреем Гершелем </a:t>
            </a:r>
            <a:r>
              <a:rPr lang="ru-RU" dirty="0" err="1"/>
              <a:t>Грюншпаном</a:t>
            </a:r>
            <a:r>
              <a:rPr lang="ru-RU" dirty="0"/>
              <a:t> 7 ноября 1938 года советника германского посольства Эрнста фон </a:t>
            </a:r>
            <a:r>
              <a:rPr lang="ru-RU" dirty="0" err="1"/>
              <a:t>Рата</a:t>
            </a:r>
            <a:r>
              <a:rPr lang="ru-RU" dirty="0"/>
              <a:t>. В ответ на этот акт в ночь с 9 на 10 ноября по личному приказу Гитлера был инсценирован еврейский погром.</a:t>
            </a:r>
          </a:p>
          <a:p>
            <a:endParaRPr lang="ru-RU" dirty="0"/>
          </a:p>
        </p:txBody>
      </p:sp>
      <p:pic>
        <p:nvPicPr>
          <p:cNvPr id="2050" name="Picture 2" descr="F:\Всё только Насти\KMO_111307_04155_1_t222_114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032448" cy="2619065"/>
          </a:xfrm>
          <a:prstGeom prst="rect">
            <a:avLst/>
          </a:prstGeom>
          <a:noFill/>
        </p:spPr>
      </p:pic>
      <p:pic>
        <p:nvPicPr>
          <p:cNvPr id="2051" name="Picture 3" descr="F:\Всё только Насти\Damaged-Jewish-Owned-Stor-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0648"/>
            <a:ext cx="4320480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Всё только Насти\4ba7a00e286783a35b6ab1cb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905060"/>
            <a:ext cx="4509517" cy="27563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0"/>
            <a:ext cx="84969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Эта серия еврейских погромов  стала первой массовой акцией физического насилия Третьего рейха по отношению к евреям. Нацисты убили более 90 человек, 30 тысяч евреев были схвачены и отправлены в концлагеря. 267 синагог были сожжены дотла, а тысячи витрин магазинов, содержавшихся евреями, разбиты — отсюда и возникло историческое название погрома.</a:t>
            </a:r>
          </a:p>
          <a:p>
            <a:r>
              <a:rPr lang="ru-RU" dirty="0"/>
              <a:t>Именно это событие положило начало Холокосту, который ознаменовался массовым насилием в отношении евреев и к не с около 6 000 000 человеческих жизней. На сегодняшний день вопросы антисемитизма отступили на второй план перед </a:t>
            </a:r>
            <a:r>
              <a:rPr lang="ru-RU" dirty="0" err="1"/>
              <a:t>антимигрантской</a:t>
            </a:r>
            <a:r>
              <a:rPr lang="ru-RU" dirty="0"/>
              <a:t> истерией или проблемой </a:t>
            </a:r>
            <a:r>
              <a:rPr lang="ru-RU" dirty="0" err="1"/>
              <a:t>исламофобии</a:t>
            </a:r>
            <a:r>
              <a:rPr lang="ru-RU" dirty="0"/>
              <a:t>. Но Холокост — это не только проблема одного народа, а пример того, к чему приводит политика «поиска козла отпущения» и убеждения в превосходстве одной нации над другими.</a:t>
            </a:r>
          </a:p>
          <a:p>
            <a:endParaRPr lang="ru-RU" dirty="0"/>
          </a:p>
        </p:txBody>
      </p:sp>
      <p:pic>
        <p:nvPicPr>
          <p:cNvPr id="3075" name="Picture 3" descr="F:\Всё только Насти\holokost-vtoraia-mirovaia-voina-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15630"/>
            <a:ext cx="3600400" cy="27291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Всё только Насти\Holocaust_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776986" cy="3512490"/>
          </a:xfrm>
          <a:prstGeom prst="rect">
            <a:avLst/>
          </a:prstGeom>
          <a:noFill/>
        </p:spPr>
      </p:pic>
      <p:pic>
        <p:nvPicPr>
          <p:cNvPr id="4099" name="Picture 3" descr="F:\Всё только Насти\9cef2964204226868b2a593fe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88640"/>
            <a:ext cx="3528392" cy="3528392"/>
          </a:xfrm>
          <a:prstGeom prst="rect">
            <a:avLst/>
          </a:prstGeom>
          <a:noFill/>
        </p:spPr>
      </p:pic>
      <p:pic>
        <p:nvPicPr>
          <p:cNvPr id="4100" name="Picture 4" descr="F:\Всё только Насти\25_undefin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861048"/>
            <a:ext cx="4215102" cy="2808312"/>
          </a:xfrm>
          <a:prstGeom prst="rect">
            <a:avLst/>
          </a:prstGeom>
          <a:noFill/>
        </p:spPr>
      </p:pic>
      <p:pic>
        <p:nvPicPr>
          <p:cNvPr id="4101" name="Picture 5" descr="F:\Всё только Насти\image0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3861048"/>
            <a:ext cx="3805399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476672"/>
            <a:ext cx="878497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dirty="0"/>
              <a:t>С тех пор, как в 1945 году совместными усилиями был побежден фашизм, принесший миру неисчислимые страдания и миллионы жертв, народы всех стран, и, прежде всего, те, на долю которых выпали наибольшие страдания, надеялись, что побеждена не только фашистская военная армада, но и искоренена сама фашистская идеология — та самая идеология, которая пропитана ненавистью к другому, которая призывает убивать людей по признакам вероисповедания, этнической принадлежности, цвету кожи, сексуальной ориентации. Однако этого не произошло.</a:t>
            </a:r>
          </a:p>
          <a:p>
            <a:pPr algn="ctr" fontAlgn="base"/>
            <a:r>
              <a:rPr lang="ru-RU" dirty="0"/>
              <a:t>Глобализация мировой экономики, миграция многих миллионов людей из самых разных стран мира в регионы с более высоким уровнем экономического развития (прежде всего, в страны Западной Европы и США), распространение националистических и религиозных взглядов экстремистского толка и связанное с этим усиление международного терроризма — всё это вызвало рост ксенофобии, которого не избежали даже самые развитые государства. Очень часто националистические тенденции опираются на уже опробованную в прошлом идеологию. В результате в начале ХХI века в различных регионах мира </a:t>
            </a:r>
            <a:r>
              <a:rPr lang="ru-RU" dirty="0">
                <a:hlinkClick r:id="rId2"/>
              </a:rPr>
              <a:t>участились проявления</a:t>
            </a:r>
            <a:r>
              <a:rPr lang="ru-RU" dirty="0"/>
              <a:t> ксенофобии, национализма, антисемитизма, расизма — всего того, что составляет понятие "фашизм".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476672"/>
            <a:ext cx="889248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Неонацистские настроения растут и в России, стране, сыгравшей основную роль в победе над фашизмом и потерявшей в войне миллионы своих граждан.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 данным Московского бюро по правам человека, в России за период с января по август 2012 года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  <a:hlinkClick r:id="rId2"/>
              </a:rPr>
              <a:t>было зафиксировано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100 нападений на почве агрессивной ксенофобии, в результате которых 29 человек погибли и по меньшей мере 139 человек пострадали (в ряде случаев установить количество пострадавших не представлялось возможным).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 2011 году за тот же период было зафиксировано 18 погибших и 83 пострадавших.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5124" name="Picture 4" descr="F:\Всё только Насти\tmpZOogKR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17032"/>
            <a:ext cx="3555663" cy="2545854"/>
          </a:xfrm>
          <a:prstGeom prst="rect">
            <a:avLst/>
          </a:prstGeom>
          <a:noFill/>
        </p:spPr>
      </p:pic>
      <p:pic>
        <p:nvPicPr>
          <p:cNvPr id="5125" name="Picture 5" descr="F:\Всё только Насти\naz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717032"/>
            <a:ext cx="3948438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908720"/>
            <a:ext cx="8280920" cy="18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Ежегодно в </a:t>
            </a:r>
            <a:r>
              <a:rPr lang="ru-RU" u="sng" dirty="0">
                <a:solidFill>
                  <a:srgbClr val="EF9511"/>
                </a:solidFill>
              </a:rPr>
              <a:t>Международный день против фашизма, расизма и антисемитизма</a:t>
            </a:r>
            <a:r>
              <a:rPr lang="ru-RU" dirty="0"/>
              <a:t> во многих странах проходят тематические мероприятия — выставки, митинги, демонстрации и другие акции в память о жертвах нацизма, жертвах террора на национальной, расистской, в частности, антисемитской почве.</a:t>
            </a:r>
            <a:br>
              <a:rPr lang="ru-RU" dirty="0"/>
            </a:br>
            <a:endParaRPr lang="ru-RU" dirty="0"/>
          </a:p>
        </p:txBody>
      </p:sp>
      <p:pic>
        <p:nvPicPr>
          <p:cNvPr id="23554" name="Picture 2" descr="F:\Всё только Насти\1301407045_2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284984"/>
            <a:ext cx="3835602" cy="2880320"/>
          </a:xfrm>
          <a:prstGeom prst="rect">
            <a:avLst/>
          </a:prstGeom>
          <a:noFill/>
        </p:spPr>
      </p:pic>
      <p:pic>
        <p:nvPicPr>
          <p:cNvPr id="23555" name="Picture 3" descr="F:\Всё только Насти\20150320_antif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284984"/>
            <a:ext cx="3001541" cy="289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39903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3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8BE6FF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174</Words>
  <Application>Microsoft Office PowerPoint</Application>
  <PresentationFormat>Экран (4:3)</PresentationFormat>
  <Paragraphs>15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Классный час Мир против фашизма, расизма и антисемитизма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Vitalik</dc:creator>
  <cp:lastModifiedBy>Анастасия Гусева</cp:lastModifiedBy>
  <cp:revision>7</cp:revision>
  <dcterms:created xsi:type="dcterms:W3CDTF">2015-11-07T10:10:06Z</dcterms:created>
  <dcterms:modified xsi:type="dcterms:W3CDTF">2021-11-15T20:01:34Z</dcterms:modified>
</cp:coreProperties>
</file>