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7" r:id="rId5"/>
    <p:sldId id="268" r:id="rId6"/>
    <p:sldId id="269" r:id="rId7"/>
    <p:sldId id="279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C2363-2C32-40ED-BF43-6B3F7623BE9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568952" cy="18722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5400" dirty="0">
                <a:solidFill>
                  <a:schemeClr val="tx2">
                    <a:lumMod val="75000"/>
                  </a:schemeClr>
                </a:solidFill>
              </a:rPr>
              <a:t>Мы будем вечно прославлять ту женщину, чье имя-Мать»</a:t>
            </a:r>
            <a:endParaRPr lang="ru-RU" sz="5400" spc="30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57686" y="3214686"/>
            <a:ext cx="4460879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b="1" dirty="0">
                <a:latin typeface="Franklin Gothic Book" pitchFamily="34" charset="0"/>
              </a:rPr>
              <a:t>«Я верю, что женщина – чудо такое, </a:t>
            </a:r>
          </a:p>
          <a:p>
            <a:pPr algn="l"/>
            <a:r>
              <a:rPr lang="ru-RU" sz="2000" b="1" dirty="0">
                <a:latin typeface="Franklin Gothic Book" pitchFamily="34" charset="0"/>
              </a:rPr>
              <a:t>Какого на Млечном пути не сыскать,</a:t>
            </a:r>
          </a:p>
          <a:p>
            <a:pPr algn="l"/>
            <a:r>
              <a:rPr lang="ru-RU" sz="2000" b="1" dirty="0">
                <a:latin typeface="Franklin Gothic Book" pitchFamily="34" charset="0"/>
              </a:rPr>
              <a:t>И если “любимая” - слово святое,</a:t>
            </a:r>
          </a:p>
          <a:p>
            <a:pPr algn="l"/>
            <a:r>
              <a:rPr lang="ru-RU" sz="2000" b="1" dirty="0">
                <a:latin typeface="Franklin Gothic Book" pitchFamily="34" charset="0"/>
              </a:rPr>
              <a:t>То трижды священное – “женщина – мать!»»</a:t>
            </a:r>
          </a:p>
          <a:p>
            <a:pPr algn="l"/>
            <a:r>
              <a:rPr lang="ru-RU" sz="2000" b="1" dirty="0">
                <a:latin typeface="Franklin Gothic Book" pitchFamily="34" charset="0"/>
              </a:rPr>
              <a:t>                                      Л. Рогожников</a:t>
            </a:r>
          </a:p>
        </p:txBody>
      </p:sp>
      <p:pic>
        <p:nvPicPr>
          <p:cNvPr id="3" name="Моцарт - Симфония №6 Музыка ангелов часть 2 (легкие и красивые звуки пианино и скрипки..теплеет душа...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668344" y="587727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7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62264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История создания праздника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1031891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Древние греки отдавали дань уважения матери всех богов - Гее</a:t>
            </a: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960453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Для кельтов Днем матери был день чествования богини  </a:t>
            </a:r>
            <a:r>
              <a:rPr lang="ru-RU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Бриджит</a:t>
            </a: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296" y="2174875"/>
            <a:ext cx="372599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333" y="2174875"/>
            <a:ext cx="385115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История создания праздника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68792" cy="96045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Римляне посвящали три дня в марте (с 22 по 25) матери богов – восточной Кибеле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00563" y="1071546"/>
            <a:ext cx="4186238" cy="110332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Руси почиталась </a:t>
            </a:r>
            <a:b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Макошь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- 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Богиня всей Судьбы человеческой, Великая Мать, богиня плодородия.</a:t>
            </a:r>
          </a:p>
        </p:txBody>
      </p:sp>
      <p:pic>
        <p:nvPicPr>
          <p:cNvPr id="11" name="Содержимое 10" descr="15-04-15-3d0b8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48354" y="2174875"/>
            <a:ext cx="3235117" cy="3951288"/>
          </a:xfrm>
        </p:spPr>
      </p:pic>
      <p:pic>
        <p:nvPicPr>
          <p:cNvPr id="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875" y="2174875"/>
            <a:ext cx="258283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История развития праздника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357298"/>
            <a:ext cx="3643338" cy="81757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17по 18 век в Великобритании  </a:t>
            </a:r>
          </a:p>
          <a:p>
            <a:pPr algn="ctr"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22 марта отмечалось «Мамино воскресенье» или «Мамин День»</a:t>
            </a:r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613804"/>
            <a:ext cx="4040188" cy="307342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0"/>
            <a:ext cx="4041775" cy="889015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 время ВТОРОЙ МИРОВОЙ ВОЙНЫ праздник снова  появился</a:t>
            </a: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834837"/>
            <a:ext cx="4041775" cy="26313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История развития праздника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357298"/>
            <a:ext cx="3643338" cy="81757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Начало 20 века США, Западная Вирджиния, Филадельфия, </a:t>
            </a:r>
          </a:p>
          <a:p>
            <a:pPr algn="ctr"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Анна Мария Джарвис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857232"/>
            <a:ext cx="4471991" cy="131764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1914 г. </a:t>
            </a:r>
            <a:r>
              <a:rPr lang="ru-RU" sz="20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Вудро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Вильсон  утвердил указом второе воскресенье мая  - национальным праздником ,посвященным всем матерям.</a:t>
            </a:r>
          </a:p>
        </p:txBody>
      </p:sp>
      <p:pic>
        <p:nvPicPr>
          <p:cNvPr id="11" name="Содержимое 10" descr="AnnaMarieJarvi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0100" y="2386092"/>
            <a:ext cx="2786082" cy="3327821"/>
          </a:xfrm>
        </p:spPr>
      </p:pic>
      <p:pic>
        <p:nvPicPr>
          <p:cNvPr id="12" name="Содержимое 11" descr="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39879" y="2174875"/>
            <a:ext cx="3052066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История развития праздника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357298"/>
            <a:ext cx="3643338" cy="81757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endParaRPr lang="ru-RU" sz="2200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0694" y="5429264"/>
            <a:ext cx="2143140" cy="500065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Б.Н. Ельцин</a:t>
            </a:r>
          </a:p>
        </p:txBody>
      </p:sp>
      <p:pic>
        <p:nvPicPr>
          <p:cNvPr id="10" name="Содержимое 9" descr="1093815_000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0100" y="1214422"/>
            <a:ext cx="3643338" cy="5123444"/>
          </a:xfrm>
        </p:spPr>
      </p:pic>
      <p:pic>
        <p:nvPicPr>
          <p:cNvPr id="9" name="Содержимое 8" descr="a89c813d43603aa28c45218563e6d84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14942" y="1357298"/>
            <a:ext cx="2630477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ushkino.tv/upload/medialibrary/5f2/5f296d7d45a7f5d0783711a45fa0a5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620000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786742" cy="3286148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flat" dir="t"/>
          </a:scene3d>
          <a:sp3d extrusionH="76200" prstMaterial="translucentPowder">
            <a:bevelB/>
            <a:extrusionClr>
              <a:srgbClr val="FFFF99"/>
            </a:extrusionClr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</a:rPr>
              <a:t>«Без солнца не цветут цветы, без любви нет счастья, без женщины нет любви, без матери нет ни поэта, ни героя».</a:t>
            </a:r>
            <a:br>
              <a:rPr lang="ru-RU" sz="4000" b="1" i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/ М.Горький/</a:t>
            </a:r>
          </a:p>
        </p:txBody>
      </p:sp>
      <p:pic>
        <p:nvPicPr>
          <p:cNvPr id="4101" name="Picture 2" descr="C:\Documents and Settings\User\Мои документы\455px-Maxim_Gorky_authographed_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714752"/>
            <a:ext cx="2143148" cy="282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FF9933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192</Words>
  <Application>Microsoft Office PowerPoint</Application>
  <PresentationFormat>Экран (4:3)</PresentationFormat>
  <Paragraphs>28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«Мы будем вечно прославлять ту женщину, чье имя-Мать»</vt:lpstr>
      <vt:lpstr>История создания праздника</vt:lpstr>
      <vt:lpstr>История создания праздника</vt:lpstr>
      <vt:lpstr>История развития праздника</vt:lpstr>
      <vt:lpstr>История развития праздника</vt:lpstr>
      <vt:lpstr>История развития праздника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Анастасия Гусева</cp:lastModifiedBy>
  <cp:revision>41</cp:revision>
  <dcterms:created xsi:type="dcterms:W3CDTF">2014-08-10T07:57:19Z</dcterms:created>
  <dcterms:modified xsi:type="dcterms:W3CDTF">2021-11-15T20:59:04Z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4190125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</Properties>
</file>