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60" r:id="rId3"/>
    <p:sldId id="261" r:id="rId4"/>
    <p:sldId id="262" r:id="rId5"/>
    <p:sldId id="265" r:id="rId6"/>
    <p:sldId id="266" r:id="rId7"/>
    <p:sldId id="268" r:id="rId8"/>
    <p:sldId id="269" r:id="rId9"/>
    <p:sldId id="264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A00C5-518F-4D07-BD6B-0ED8E069C8C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2EE38B-CC3F-4CE9-AEDC-49C81AE1E40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Классный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час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«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Пожарная безопасность»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408712" cy="480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068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101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ru-RU" sz="4400" dirty="0"/>
              <a:t>МЧС </a:t>
            </a:r>
            <a:r>
              <a:rPr lang="ru-RU" sz="4400" b="1" dirty="0"/>
              <a:t>ДНР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 smtClean="0"/>
          </a:p>
        </p:txBody>
      </p:sp>
      <p:pic>
        <p:nvPicPr>
          <p:cNvPr id="6146" name="Picture 2" descr="https://sun9-55.userapi.com/impg/04Xe4kGdTdY2WYejJK8CtuER3yyjRNp40HxtWg/-hzuJ_0m1JQ.jpg?size=752x401&amp;quality=95&amp;sign=0041980f4713f63088026ae1bac62d5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49694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538806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Сообщите диспетчеру следующие данные: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причину вызова;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точный   адрес,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где произошел пожар;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свою фамилию;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номер телефона, с  которого вы звоните.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5" descr="MCj029029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643050"/>
            <a:ext cx="194468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0321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ВО ВРЕМЯ ПОЖАРА: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ПАНИКОВАТЬ;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ОТКРЫВАТЬ ОКНА;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ТУШИТЬ ВОДОЙ ВКЛЮЧЕННЫЕ В СЕТЬ ЭЛЕКТРОПРИБОРЫ;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НЕЛЬЗЯ ЛИТЬ ВОДУ НА ЭЛЕКТРИЧЕСКИЕ ПРОВОДА;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ОЧАГ ВОЗГОРАНИЯ МОЖНО ТУШИТЬ ПОДРУЧНЫМИ СРЕДСВАМИ;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ЛЕГКОВОСПЛМЕНЯЮЩИЕ ЖИДКОСТИ ТУШАТ МОКРОЙ ПЛОТНОЙ ТКАНЬЮ, ОГНЕТУШИТЕЛЕМ,ПЕСКОМ,ЗЕМЛЕЙ;</a:t>
            </a:r>
          </a:p>
          <a:p>
            <a:pPr>
              <a:buNone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Пожар - неконтролируемый процесс горения, уничтожающий материальные ценности и создающий опасность для жизни людей.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Picture 9" descr="u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57628"/>
            <a:ext cx="381000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33CC"/>
                </a:solidFill>
              </a:rPr>
              <a:t>Правила пожарной безопасности:</a:t>
            </a:r>
            <a:endParaRPr lang="ru-RU" sz="3200" b="1" dirty="0" smtClean="0">
              <a:solidFill>
                <a:srgbClr val="FF33CC"/>
              </a:solidFill>
            </a:endParaRP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играйте со спичками, следите, чтобы с ними не играли ваши товарищи;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устраивайте игр с огнем вблизи строений, в сараях, на чердаках и в подвалах домов;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Соблюдайте меры пожарной безопасности при пользовании пиротехническими изделиями;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нагревайте на огне незнакомые предметы, упаковки из-под порошков и красок, особенно аэрозольные баллоны;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оставляйте без присмотра включенные  электронагревательные приборы;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оставляйте без присмотра  включенный телевизор; при любом нарушении его работы немедленно отключите его от сети, вынув вилку из розетки;</a:t>
            </a:r>
          </a:p>
          <a:p>
            <a:pPr lvl="0"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Не поджигайте тополиный пух и сухую траву;</a:t>
            </a:r>
          </a:p>
          <a:p>
            <a:pPr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</a:rPr>
              <a:t>Соблюдайте меры предосторожности при пользовании газовой плитой; ею лучше пользоваться, когда дома есть взрослые.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2.schoolrm.ru/iblock/bae/baed172fd5e425b30165dc2cb53a2208/fff8dde17b0ca724d7f8766d85d20f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47" y="0"/>
            <a:ext cx="91578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60.userapi.com/impg/OP2OLRudThmw6ruDOH3Bqgm0EwxD6xR7nouowQ/02CaqPuPbaw.jpg?size=994x598&amp;quality=95&amp;sign=762bfdca38bb731ec9671bf2d2e2955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12.userapi.com/impg/tXb8hYLr2lPPC8u8KtAh4dWOzq9ns7OpDCnKYQ/rLHxY-g-KJI.jpg?size=1323x945&amp;quality=95&amp;sign=b139e0a2027304c3c9d765b7d8625b1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6"/>
            <a:ext cx="9144000" cy="685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82.userapi.com/impg/LOo9RAyHlY11_XSn9ogHHJjU7WMeyoZdvTITfQ/qAhOC1RTqYU.jpg?size=1200x805&amp;quality=95&amp;sign=eab4df321d8337e4bbba0274a6e9dd6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02" y="0"/>
            <a:ext cx="9160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42844" y="1785926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ГОСУДАРСТВЕННАЯ ПРОТИВОПОЖАРНАЯ СЛУЖБА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643174" y="1214422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643174" y="3143248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ДОБРОВОЛЬНАЯ 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214942" y="1785926"/>
            <a:ext cx="3343292" cy="1143008"/>
          </a:xfrm>
          <a:prstGeom prst="round2Diag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ВЕДОМСТВЕННАЯ ПОЖАРНАЯ ОХРАНА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72066" y="1214422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356760" y="2143116"/>
            <a:ext cx="185818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500570"/>
            <a:ext cx="2571758" cy="200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572008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3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3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</TotalTime>
  <Words>227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Анастасия Гусева</cp:lastModifiedBy>
  <cp:revision>25</cp:revision>
  <dcterms:created xsi:type="dcterms:W3CDTF">2011-11-26T12:01:20Z</dcterms:created>
  <dcterms:modified xsi:type="dcterms:W3CDTF">2022-04-10T18:44:17Z</dcterms:modified>
</cp:coreProperties>
</file>