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58" r:id="rId3"/>
    <p:sldId id="260" r:id="rId4"/>
    <p:sldId id="269" r:id="rId5"/>
    <p:sldId id="264" r:id="rId6"/>
    <p:sldId id="265" r:id="rId7"/>
    <p:sldId id="266" r:id="rId8"/>
    <p:sldId id="267" r:id="rId9"/>
    <p:sldId id="268" r:id="rId10"/>
    <p:sldId id="261" r:id="rId11"/>
    <p:sldId id="262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921"/>
    <a:srgbClr val="69A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739EA-DCDE-4816-8D18-21B5B4F953DF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92DDF-D6C4-4DDC-8CE6-BDA9B4745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5B35-5CCA-48F1-B3EB-160E3E1ADD31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D10-28FA-4BDA-A80E-F6A6CB668201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A096-2CEB-42C0-9C35-E7F9316AA9B4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BC55-44FB-4E1D-8E20-D0D49EF2AD12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6B0-2EC8-4944-8391-C9334ADF4C17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E2F3-73E1-4EA5-BED5-6B15CFD65B9C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EF35-71F2-475C-8BAC-B418A9BA8233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E51A1-15CE-4295-BF74-99878A768CBA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A973-5EA1-4419-81EE-940301A92F01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BE71-5CB7-4C31-BFC8-5AA49D0F8829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73F-F763-4C2D-8D31-8324372A1024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B925E-3DD8-4020-B4BE-93C5829B5FD8}" type="datetime1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&#1084;&#1082;&#1072;\Desktop\19.&#1041;&#1086;&#1083;&#1100;&#1096;&#1086;&#1081;%20&#1076;&#1077;&#1090;&#1089;&#1082;&#1080;&#1081;%20&#1093;&#1086;&#1088;%20&#1058;&#1042;%20&#1080;%20&#1056;&#1072;&#1076;&#1080;&#1086;%20-%20&#1057;.&#1056;&#1072;&#1093;&#1084;&#1072;&#1085;&#1080;&#1085;&#1086;&#1074;.mp3" TargetMode="Externa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827584" y="2564904"/>
            <a:ext cx="7772400" cy="144016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Я </a:t>
            </a:r>
            <a:r>
              <a:rPr lang="ru-RU" b="1" i="1" dirty="0">
                <a:solidFill>
                  <a:srgbClr val="FF0000"/>
                </a:solidFill>
              </a:rPr>
              <a:t>на страже Мира</a:t>
            </a:r>
            <a:r>
              <a:rPr lang="ru-RU" b="1" i="1" dirty="0" smtClean="0">
                <a:solidFill>
                  <a:srgbClr val="FF0000"/>
                </a:solidFill>
              </a:rPr>
              <a:t>!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</a:b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9" name="Picture 5" descr="C:\Users\Димка\Desktop\ladoshk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304712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1475656" y="2852936"/>
            <a:ext cx="2808312" cy="712324"/>
            <a:chOff x="1478825" y="3206920"/>
            <a:chExt cx="2808312" cy="712324"/>
          </a:xfrm>
        </p:grpSpPr>
        <p:sp>
          <p:nvSpPr>
            <p:cNvPr id="13" name="Пятиугольник 12"/>
            <p:cNvSpPr/>
            <p:nvPr/>
          </p:nvSpPr>
          <p:spPr>
            <a:xfrm rot="11326305">
              <a:off x="1478825" y="3206920"/>
              <a:ext cx="2808312" cy="712324"/>
            </a:xfrm>
            <a:prstGeom prst="homePlat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455506">
              <a:off x="1927363" y="3276472"/>
              <a:ext cx="2056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</a:rPr>
                <a:t>Отзывчивость</a:t>
              </a:r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Пятиугольник 11"/>
          <p:cNvSpPr/>
          <p:nvPr/>
        </p:nvSpPr>
        <p:spPr>
          <a:xfrm rot="6633015">
            <a:off x="2659428" y="4899504"/>
            <a:ext cx="2808312" cy="629731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Великодушие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 rot="14283615">
            <a:off x="2520127" y="1520821"/>
            <a:ext cx="2808312" cy="626041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Милосердие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 rot="18675995">
            <a:off x="4639400" y="1732533"/>
            <a:ext cx="2808312" cy="657445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Любовь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rot="3079664">
            <a:off x="4499394" y="4626882"/>
            <a:ext cx="2808312" cy="609986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Дружелюбие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5292080" y="3140968"/>
            <a:ext cx="2808312" cy="628648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Доброта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067944" y="2852936"/>
            <a:ext cx="1368152" cy="10801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МИР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105273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/>
          </a:p>
        </p:txBody>
      </p:sp>
      <p:sp>
        <p:nvSpPr>
          <p:cNvPr id="16" name="Облако 15"/>
          <p:cNvSpPr/>
          <p:nvPr/>
        </p:nvSpPr>
        <p:spPr>
          <a:xfrm rot="220373">
            <a:off x="4888847" y="2960302"/>
            <a:ext cx="3384376" cy="1008112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ЗЛО</a:t>
            </a:r>
            <a:endParaRPr lang="ru-RU" sz="2400" b="1" dirty="0"/>
          </a:p>
        </p:txBody>
      </p:sp>
      <p:sp>
        <p:nvSpPr>
          <p:cNvPr id="17" name="Облако 16"/>
          <p:cNvSpPr/>
          <p:nvPr/>
        </p:nvSpPr>
        <p:spPr>
          <a:xfrm rot="3113825">
            <a:off x="4069105" y="4261793"/>
            <a:ext cx="3384376" cy="1100812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Вражда</a:t>
            </a:r>
            <a:endParaRPr lang="ru-RU" sz="2400" b="1" dirty="0"/>
          </a:p>
        </p:txBody>
      </p:sp>
      <p:sp>
        <p:nvSpPr>
          <p:cNvPr id="18" name="Облако 17"/>
          <p:cNvSpPr/>
          <p:nvPr/>
        </p:nvSpPr>
        <p:spPr>
          <a:xfrm rot="18716187">
            <a:off x="4284769" y="1621060"/>
            <a:ext cx="3384376" cy="1124022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Ненависть</a:t>
            </a:r>
            <a:endParaRPr lang="ru-RU" sz="2400" b="1" dirty="0"/>
          </a:p>
        </p:txBody>
      </p:sp>
      <p:sp>
        <p:nvSpPr>
          <p:cNvPr id="19" name="Облако 18"/>
          <p:cNvSpPr/>
          <p:nvPr/>
        </p:nvSpPr>
        <p:spPr>
          <a:xfrm rot="3461783">
            <a:off x="2039430" y="1161718"/>
            <a:ext cx="3384376" cy="1153653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Жестокость</a:t>
            </a:r>
            <a:endParaRPr lang="ru-RU" sz="2400" b="1" dirty="0"/>
          </a:p>
        </p:txBody>
      </p:sp>
      <p:sp>
        <p:nvSpPr>
          <p:cNvPr id="20" name="Облако 19"/>
          <p:cNvSpPr/>
          <p:nvPr/>
        </p:nvSpPr>
        <p:spPr>
          <a:xfrm rot="6857889">
            <a:off x="2116896" y="4237910"/>
            <a:ext cx="3987552" cy="1137709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Бесчеловечность</a:t>
            </a:r>
            <a:endParaRPr lang="ru-RU" sz="2400" b="1" dirty="0"/>
          </a:p>
        </p:txBody>
      </p:sp>
      <p:sp>
        <p:nvSpPr>
          <p:cNvPr id="21" name="Облако 20"/>
          <p:cNvSpPr/>
          <p:nvPr/>
        </p:nvSpPr>
        <p:spPr>
          <a:xfrm rot="459970">
            <a:off x="1173988" y="2713711"/>
            <a:ext cx="3384376" cy="1101901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Безразличие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5536" y="260648"/>
            <a:ext cx="80425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Замените антонимами слова</a:t>
            </a:r>
            <a:endParaRPr lang="ru-RU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7884368" y="6436272"/>
            <a:ext cx="1042416" cy="421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9512" y="1340768"/>
            <a:ext cx="4248472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Мир строит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1340768"/>
            <a:ext cx="4248472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 война разрушает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1340768"/>
            <a:ext cx="4248472" cy="914400"/>
          </a:xfrm>
          <a:prstGeom prst="roundRect">
            <a:avLst/>
          </a:prstGeom>
          <a:solidFill>
            <a:srgbClr val="F660EB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2492896"/>
            <a:ext cx="4248472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Для Родины своей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2492896"/>
            <a:ext cx="4248472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ни сил, ни жизни не жалей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492896"/>
            <a:ext cx="4248472" cy="914400"/>
          </a:xfrm>
          <a:prstGeom prst="roundRect">
            <a:avLst/>
          </a:prstGeom>
          <a:solidFill>
            <a:srgbClr val="F660EB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3573016"/>
            <a:ext cx="4248472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Мир на планете-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3573016"/>
            <a:ext cx="4248472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счастливы дети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9512" y="3573016"/>
            <a:ext cx="4248472" cy="914400"/>
          </a:xfrm>
          <a:prstGeom prst="roundRect">
            <a:avLst/>
          </a:prstGeom>
          <a:solidFill>
            <a:srgbClr val="F660EB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4008" y="1340768"/>
            <a:ext cx="424847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Одна у человека мать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4008" y="1340768"/>
            <a:ext cx="4248472" cy="9144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одна и Родина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44008" y="1340768"/>
            <a:ext cx="4248472" cy="914400"/>
          </a:xfrm>
          <a:prstGeom prst="roundRect">
            <a:avLst/>
          </a:prstGeom>
          <a:solidFill>
            <a:srgbClr val="F660EB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971600" y="260648"/>
            <a:ext cx="66575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Вспомните пословицы</a:t>
            </a:r>
            <a:endParaRPr lang="ru-RU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16016" y="2492896"/>
            <a:ext cx="424847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Дружно за мир стоять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16016" y="2492896"/>
            <a:ext cx="4248472" cy="9144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войне не бывать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716016" y="2492896"/>
            <a:ext cx="4248472" cy="914400"/>
          </a:xfrm>
          <a:prstGeom prst="roundRect">
            <a:avLst/>
          </a:prstGeom>
          <a:solidFill>
            <a:srgbClr val="F660EB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716016" y="3573016"/>
            <a:ext cx="424847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Худой мир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716016" y="3573016"/>
            <a:ext cx="4248472" cy="9144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лучше доброй ссоры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716016" y="3573016"/>
            <a:ext cx="4248472" cy="914400"/>
          </a:xfrm>
          <a:prstGeom prst="roundRect">
            <a:avLst/>
          </a:prstGeom>
          <a:solidFill>
            <a:srgbClr val="F660EB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7884368" y="6391648"/>
            <a:ext cx="1042416" cy="4663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  <p:bldP spid="25" grpId="0" animBg="1"/>
      <p:bldP spid="25" grpId="1" animBg="1"/>
      <p:bldP spid="29" grpId="0" animBg="1"/>
      <p:bldP spid="29" grpId="1" animBg="1"/>
      <p:bldP spid="31" grpId="0" animBg="1"/>
      <p:bldP spid="31" grpId="1" animBg="1"/>
      <p:bldP spid="32" grpId="0" animBg="1"/>
      <p:bldP spid="3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smolenczewatat</a:t>
            </a:r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1229273"/>
            <a:ext cx="776302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Мир - дело великое.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Всякому мила родная сторона.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Нет земли краше, чем Родина наша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Человек без родины – соловей без песни.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 родной земли – умри, не сходи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Родина – мать, умей за нее постоять.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Кто за Родину горой – истинный герой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мире жить — с миром жить.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имка\Desktop\64134742_0227452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6785" y="3997405"/>
            <a:ext cx="2877379" cy="2843810"/>
          </a:xfrm>
          <a:prstGeom prst="rect">
            <a:avLst/>
          </a:prstGeom>
          <a:noFill/>
        </p:spPr>
      </p:pic>
      <p:pic>
        <p:nvPicPr>
          <p:cNvPr id="4099" name="Picture 3" descr="C:\Users\Димка\Desktop\шар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980728"/>
            <a:ext cx="5544616" cy="5256584"/>
          </a:xfrm>
          <a:prstGeom prst="rect">
            <a:avLst/>
          </a:prstGeom>
          <a:noFill/>
        </p:spPr>
      </p:pic>
      <p:pic>
        <p:nvPicPr>
          <p:cNvPr id="4100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29172">
            <a:off x="5642679" y="402107"/>
            <a:ext cx="1203962" cy="1393955"/>
          </a:xfrm>
          <a:prstGeom prst="rect">
            <a:avLst/>
          </a:prstGeom>
          <a:noFill/>
        </p:spPr>
      </p:pic>
      <p:pic>
        <p:nvPicPr>
          <p:cNvPr id="9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099527">
            <a:off x="6784266" y="1748659"/>
            <a:ext cx="1203962" cy="1393955"/>
          </a:xfrm>
          <a:prstGeom prst="rect">
            <a:avLst/>
          </a:prstGeom>
          <a:noFill/>
        </p:spPr>
      </p:pic>
      <p:pic>
        <p:nvPicPr>
          <p:cNvPr id="10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964438">
            <a:off x="7092900" y="3651090"/>
            <a:ext cx="1203962" cy="1393955"/>
          </a:xfrm>
          <a:prstGeom prst="rect">
            <a:avLst/>
          </a:prstGeom>
          <a:noFill/>
        </p:spPr>
      </p:pic>
      <p:pic>
        <p:nvPicPr>
          <p:cNvPr id="11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061657">
            <a:off x="6185357" y="5017871"/>
            <a:ext cx="1203962" cy="1393955"/>
          </a:xfrm>
          <a:prstGeom prst="rect">
            <a:avLst/>
          </a:prstGeom>
          <a:noFill/>
        </p:spPr>
      </p:pic>
      <p:pic>
        <p:nvPicPr>
          <p:cNvPr id="12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0"/>
            <a:ext cx="1203962" cy="1393955"/>
          </a:xfrm>
          <a:prstGeom prst="rect">
            <a:avLst/>
          </a:prstGeom>
          <a:noFill/>
        </p:spPr>
      </p:pic>
      <p:pic>
        <p:nvPicPr>
          <p:cNvPr id="13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633196">
            <a:off x="1938637" y="546208"/>
            <a:ext cx="1203962" cy="1393955"/>
          </a:xfrm>
          <a:prstGeom prst="rect">
            <a:avLst/>
          </a:prstGeom>
          <a:noFill/>
        </p:spPr>
      </p:pic>
      <p:pic>
        <p:nvPicPr>
          <p:cNvPr id="14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593697">
            <a:off x="698772" y="2185568"/>
            <a:ext cx="1203962" cy="1393955"/>
          </a:xfrm>
          <a:prstGeom prst="rect">
            <a:avLst/>
          </a:prstGeom>
          <a:noFill/>
        </p:spPr>
      </p:pic>
      <p:pic>
        <p:nvPicPr>
          <p:cNvPr id="15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417206">
            <a:off x="1002003" y="4142115"/>
            <a:ext cx="1203962" cy="1393955"/>
          </a:xfrm>
          <a:prstGeom prst="rect">
            <a:avLst/>
          </a:prstGeom>
          <a:noFill/>
        </p:spPr>
      </p:pic>
      <p:pic>
        <p:nvPicPr>
          <p:cNvPr id="16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2778193">
            <a:off x="2406078" y="5248692"/>
            <a:ext cx="1203962" cy="1393955"/>
          </a:xfrm>
          <a:prstGeom prst="rect">
            <a:avLst/>
          </a:prstGeom>
          <a:noFill/>
        </p:spPr>
      </p:pic>
      <p:pic>
        <p:nvPicPr>
          <p:cNvPr id="17" name="Picture 4" descr="C:\Users\Димка\Desktop\element-5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073854">
            <a:off x="4632741" y="5353325"/>
            <a:ext cx="1203962" cy="1393955"/>
          </a:xfrm>
          <a:prstGeom prst="rect">
            <a:avLst/>
          </a:prstGeom>
          <a:noFill/>
        </p:spPr>
      </p:pic>
      <p:pic>
        <p:nvPicPr>
          <p:cNvPr id="18" name="Picture 2" descr="C:\Users\Димка\Desktop\моё\ПНГ картинки\лилия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2492896"/>
            <a:ext cx="1954832" cy="1898650"/>
          </a:xfrm>
          <a:prstGeom prst="rect">
            <a:avLst/>
          </a:prstGeom>
          <a:noFill/>
        </p:spPr>
      </p:pic>
      <p:pic>
        <p:nvPicPr>
          <p:cNvPr id="19" name="Picture 2" descr="C:\Users\Димка\Desktop\моё\ПНГ картинки\лилия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2492896"/>
            <a:ext cx="1954832" cy="1898650"/>
          </a:xfrm>
          <a:prstGeom prst="rect">
            <a:avLst/>
          </a:prstGeom>
          <a:noFill/>
        </p:spPr>
      </p:pic>
      <p:pic>
        <p:nvPicPr>
          <p:cNvPr id="20" name="Picture 2" descr="C:\Users\Димка\Desktop\моё\ПНГ картинки\лилия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2564904"/>
            <a:ext cx="1954832" cy="1898650"/>
          </a:xfrm>
          <a:prstGeom prst="rect">
            <a:avLst/>
          </a:prstGeom>
          <a:noFill/>
        </p:spPr>
      </p:pic>
      <p:pic>
        <p:nvPicPr>
          <p:cNvPr id="1026" name="Picture 2" descr="C:\Users\Димка\Desktop\96289882_large_Golubi_na_prozrachnom_sloe__11_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0"/>
            <a:ext cx="1867683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имка\Desktop\prichiny-okrugaushiy-mi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780928"/>
            <a:ext cx="4283968" cy="392048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23728" y="476672"/>
            <a:ext cx="43140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Что такое мир?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1484784"/>
            <a:ext cx="70391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Мир— всё, что существует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округ,  Вселенная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16832"/>
            <a:ext cx="4740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Мир- это  наша планета Земля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48880"/>
            <a:ext cx="6336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Мир- это спокойствие, отсутствие войны</a:t>
            </a:r>
            <a:endParaRPr lang="ru-RU" sz="2400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Димка\Desktop\Новая папка (2)\75506169_0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340768"/>
            <a:ext cx="8640960" cy="532859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 advTm="5000">
    <p:sndAc>
      <p:stSnd>
        <p:snd r:embed="rId3" name="С.Рахманинов.wav"/>
      </p:stSnd>
    </p:sndAc>
  </p:transition>
  <p:timing>
    <p:tnLst>
      <p:par>
        <p:cTn id="1" dur="indefinite" restart="never" nodeType="tmRoot">
          <p:childTnLst>
            <p:audio>
              <p:cMediaNode numSld="10"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0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27" name="Picture 3" descr="C:\Users\Димка\Desktop\Новая папка (2)\2117852_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268760"/>
            <a:ext cx="8784976" cy="54006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404664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29" name="Picture 5" descr="C:\Users\Димка\Desktop\Новая папка (2)\2d5ce2_et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268760"/>
            <a:ext cx="8640960" cy="54006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30" name="Picture 6" descr="C:\Users\Димка\Desktop\Новая папка (2)\1354531983_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268760"/>
            <a:ext cx="8640960" cy="5400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31" name="Picture 7" descr="C:\Users\Димка\Desktop\Новая папка (2)\Bankoboev.Ru_ranenyi_solda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268760"/>
            <a:ext cx="8640960" cy="54006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32" name="Picture 8" descr="C:\Users\Димка\Desktop\Новая папка (2)\images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340768"/>
            <a:ext cx="8784976" cy="5328592"/>
          </a:xfrm>
          <a:prstGeom prst="rect">
            <a:avLst/>
          </a:prstGeom>
          <a:noFill/>
          <a:effectLst>
            <a:softEdge rad="127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75536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Это страшное слово: война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19.Большой детский хор ТВ и Радио - С.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5949280"/>
            <a:ext cx="304800" cy="304800"/>
          </a:xfrm>
          <a:prstGeom prst="rect">
            <a:avLst/>
          </a:prstGeom>
        </p:spPr>
      </p:pic>
      <p:pic>
        <p:nvPicPr>
          <p:cNvPr id="1033" name="Picture 9" descr="C:\Users\Димка\Desktop\Новая папка (2)\vechog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96752"/>
            <a:ext cx="8712968" cy="54726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128</Words>
  <Application>Microsoft Office PowerPoint</Application>
  <PresentationFormat>Экран (4:3)</PresentationFormat>
  <Paragraphs>46</Paragraphs>
  <Slides>13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Comic Sans MS</vt:lpstr>
      <vt:lpstr>Times New Roman</vt:lpstr>
      <vt:lpstr>Тема Office</vt:lpstr>
      <vt:lpstr> Я на страже Мира!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Димка</dc:creator>
  <cp:lastModifiedBy>User</cp:lastModifiedBy>
  <cp:revision>67</cp:revision>
  <dcterms:created xsi:type="dcterms:W3CDTF">2014-08-07T07:44:12Z</dcterms:created>
  <dcterms:modified xsi:type="dcterms:W3CDTF">2021-11-16T07:57:24Z</dcterms:modified>
</cp:coreProperties>
</file>