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8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12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youtube.com/watch?v=SxqSmbIHhX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Метание </a:t>
            </a:r>
            <a:r>
              <a:rPr lang="ru-RU" dirty="0"/>
              <a:t>набивного </a:t>
            </a:r>
            <a:r>
              <a:rPr lang="ru-RU" dirty="0" smtClean="0"/>
              <a:t>мяча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37" b="28075"/>
          <a:stretch/>
        </p:blipFill>
        <p:spPr>
          <a:xfrm rot="21375947">
            <a:off x="2465967" y="2583838"/>
            <a:ext cx="5084867" cy="165198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1382396">
            <a:off x="5364479" y="446062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smtClean="0">
                <a:solidFill>
                  <a:schemeClr val="bg1"/>
                </a:solidFill>
              </a:rPr>
              <a:t>8 класс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Тема 1 Урок №9 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Тема: «Метание набивного мяча»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36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424" y="2218509"/>
            <a:ext cx="10396882" cy="11519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обратной связи можно использовать электронную почту shramko.iu@yandex.ru, социальные сети ВК, ОК, мессенджеры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WhatsApp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Viber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6712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48006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Спасибо</a:t>
            </a:r>
            <a:br>
              <a:rPr lang="ru-RU" sz="6600" dirty="0" smtClean="0"/>
            </a:br>
            <a:r>
              <a:rPr lang="ru-RU" sz="6600" dirty="0" smtClean="0"/>
              <a:t>за внимание, </a:t>
            </a:r>
            <a:br>
              <a:rPr lang="ru-RU" sz="6600" dirty="0" smtClean="0"/>
            </a:br>
            <a:r>
              <a:rPr lang="ru-RU" sz="6600" dirty="0" smtClean="0"/>
              <a:t>желаю всем успехов!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74809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854823" y="663609"/>
            <a:ext cx="9755187" cy="137633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Цель</a:t>
            </a:r>
            <a:r>
              <a:rPr lang="ru-RU" sz="2000" b="1" dirty="0" smtClean="0"/>
              <a:t> </a:t>
            </a:r>
            <a:r>
              <a:rPr lang="ru-RU" sz="2800" b="1" dirty="0" smtClean="0"/>
              <a:t>урока: </a:t>
            </a:r>
            <a:r>
              <a:rPr lang="ru-RU" sz="2800" dirty="0" smtClean="0"/>
              <a:t>Разучивание </a:t>
            </a:r>
            <a:r>
              <a:rPr lang="ru-RU" sz="2800" dirty="0"/>
              <a:t>разминки с набивным мячом; повторение техники броска набивного </a:t>
            </a:r>
            <a:r>
              <a:rPr lang="ru-RU" sz="2800" dirty="0" smtClean="0"/>
              <a:t>мяча.</a:t>
            </a:r>
            <a:r>
              <a:rPr lang="ru-RU" dirty="0"/>
              <a:t/>
            </a:r>
            <a:br>
              <a:rPr lang="ru-RU" dirty="0"/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876438" y="2019107"/>
            <a:ext cx="9755187" cy="55033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Самоконтроль перед выполнением упражнений (измерение пульса).</a:t>
            </a:r>
            <a:endParaRPr lang="ru-RU" dirty="0">
              <a:solidFill>
                <a:schemeClr val="accent1"/>
              </a:solidFill>
            </a:endParaRPr>
          </a:p>
          <a:p>
            <a:pPr algn="ctr"/>
            <a:r>
              <a:rPr lang="ru-RU" b="1" dirty="0">
                <a:solidFill>
                  <a:schemeClr val="accent1"/>
                </a:solidFill>
              </a:rPr>
              <a:t>Все упражнения выполнять за 2 часа до и после еды.</a:t>
            </a:r>
            <a:endParaRPr lang="ru-RU" dirty="0">
              <a:solidFill>
                <a:schemeClr val="accent1"/>
              </a:solidFill>
            </a:endParaRPr>
          </a:p>
          <a:p>
            <a:pPr algn="ctr"/>
            <a:r>
              <a:rPr lang="ru-RU" dirty="0" smtClean="0">
                <a:solidFill>
                  <a:schemeClr val="accent1"/>
                </a:solidFill>
              </a:rPr>
              <a:t>Внимательно просмотрите все слайды!!!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41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8527" y="479295"/>
            <a:ext cx="10712003" cy="4942711"/>
          </a:xfrm>
        </p:spPr>
        <p:txBody>
          <a:bodyPr>
            <a:normAutofit/>
          </a:bodyPr>
          <a:lstStyle/>
          <a:p>
            <a:r>
              <a:rPr lang="ru-RU" sz="3200" dirty="0"/>
              <a:t>Изначально важно отметить, что выполнение упражнения метания набивного мяча может иметь множество интерпретаций. Все зависит от цели, поставленной педагогом и необходимости развивать определенные группы мышц. Нужно обозначить, что вес набивного мяча, с помощью которого сдаются школьные нормативы, может составлять от 1 кг до 8 кг.</a:t>
            </a:r>
          </a:p>
        </p:txBody>
      </p:sp>
    </p:spTree>
    <p:extLst>
      <p:ext uri="{BB962C8B-B14F-4D97-AF65-F5344CB8AC3E}">
        <p14:creationId xmlns:p14="http://schemas.microsoft.com/office/powerpoint/2010/main" val="3024313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625" y="1506635"/>
            <a:ext cx="10396882" cy="556761"/>
          </a:xfrm>
        </p:spPr>
        <p:txBody>
          <a:bodyPr>
            <a:noAutofit/>
          </a:bodyPr>
          <a:lstStyle/>
          <a:p>
            <a:r>
              <a:rPr lang="ru-RU" b="1" dirty="0"/>
              <a:t>О технике бросков</a:t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9739" y="1535169"/>
            <a:ext cx="5921062" cy="3654824"/>
          </a:xfrm>
        </p:spPr>
        <p:txBody>
          <a:bodyPr>
            <a:normAutofit fontScale="85000" lnSpcReduction="20000"/>
          </a:bodyPr>
          <a:lstStyle/>
          <a:p>
            <a:r>
              <a:rPr lang="ru-RU" sz="3600" dirty="0"/>
              <a:t>Учитывая, что количество возможных вариантов выполнения упражнений с набивным мячом весьма обширна, рассмотрим наиболее часто практикуемые в </a:t>
            </a:r>
            <a:r>
              <a:rPr lang="ru-RU" sz="3600" dirty="0" smtClean="0"/>
              <a:t>школах.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3386" t="13879" r="46663" b="16228"/>
          <a:stretch/>
        </p:blipFill>
        <p:spPr>
          <a:xfrm>
            <a:off x="6774287" y="583645"/>
            <a:ext cx="4881093" cy="479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7928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Бросок из-за спины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60948" y="1804738"/>
            <a:ext cx="7964906" cy="392229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Весьма распространенное упражнение, позволяющее развивать скорость, ловкость, точность, выносливость, технику выполнения. Весь процесс выполнения состоит из последующий действий:</a:t>
            </a:r>
          </a:p>
          <a:p>
            <a:r>
              <a:rPr lang="ru-RU" dirty="0"/>
              <a:t>ученик становится на стартовую линию спиной к своим одноклассникам, а лицом к направлению броска мяча;</a:t>
            </a:r>
          </a:p>
          <a:p>
            <a:r>
              <a:rPr lang="ru-RU" dirty="0"/>
              <a:t>мяч берется двумя руками, поднимается над головой, отводится назад, а потом резким движение рук подается вперед и вверх;</a:t>
            </a:r>
          </a:p>
          <a:p>
            <a:r>
              <a:rPr lang="ru-RU" dirty="0"/>
              <a:t>во время начальной фазы броска тело немного подается назад, а потом одновременно с движением рук подается вперед, ускоряя бросок. Передвигаться за ограничительную линию запрещено;</a:t>
            </a:r>
          </a:p>
          <a:p>
            <a:r>
              <a:rPr lang="ru-RU" dirty="0"/>
              <a:t>необходимая дальность полета мяча зависит от его веса. Для нормативного выполнения дается три попытки.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846" y="839161"/>
            <a:ext cx="3339063" cy="467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47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Бросок от груди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2441" y="1954061"/>
            <a:ext cx="7762741" cy="352073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Еще одно популярное упражнение, когда набивной мяч необходимо выбросить как можно дальше (либо точнее) от груди. В этом случае могут практиковаться некоторые разновидности. В частности, мяч можно подавать на максимальное зачетное расстояние, а можно отрабатывать точность и ловкость путем передачи мяча партнеру.</a:t>
            </a:r>
          </a:p>
          <a:p>
            <a:r>
              <a:rPr lang="ru-RU" dirty="0"/>
              <a:t>В случае передачи мяча вперед себя упражнение мало отличается от броска из-за спины. Правда здесь мяч подается вперед резким выбросом рук от груди вперед и немного вверх. В основном тут задействуют различные группы мышц рук.</a:t>
            </a:r>
          </a:p>
          <a:p>
            <a:endParaRPr lang="ru-RU" dirty="0"/>
          </a:p>
        </p:txBody>
      </p:sp>
      <p:pic>
        <p:nvPicPr>
          <p:cNvPr id="5" name="Рисунок 4" descr="exercises with the ball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367" y="1678487"/>
            <a:ext cx="4511567" cy="352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37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648" y="119130"/>
            <a:ext cx="10396882" cy="1151965"/>
          </a:xfrm>
        </p:spPr>
        <p:txBody>
          <a:bodyPr/>
          <a:lstStyle/>
          <a:p>
            <a:r>
              <a:rPr lang="ru-RU" dirty="0"/>
              <a:t>Бросок </a:t>
            </a:r>
            <a:r>
              <a:rPr lang="ru-RU" dirty="0" smtClean="0"/>
              <a:t>от </a:t>
            </a:r>
            <a:r>
              <a:rPr lang="ru-RU" dirty="0"/>
              <a:t>плеча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02465" y="1271095"/>
            <a:ext cx="10396883" cy="154268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Практикуется, когда в качестве предмета метания используется тяжелый набивной мяч (порядка 8 кг). Метается с места, либо с небольшого разбега. Суть упражнения состоит в необходимости забросить мяч на максимальную длину используя силу рук, туловища, ног.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836" y="2489262"/>
            <a:ext cx="7521262" cy="295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198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528" y="157766"/>
            <a:ext cx="10396882" cy="1151965"/>
          </a:xfrm>
        </p:spPr>
        <p:txBody>
          <a:bodyPr/>
          <a:lstStyle/>
          <a:p>
            <a:r>
              <a:rPr lang="ru-RU" dirty="0"/>
              <a:t>Броски сидя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22161" y="1056607"/>
            <a:ext cx="10394707" cy="1388142"/>
          </a:xfrm>
        </p:spPr>
        <p:txBody>
          <a:bodyPr/>
          <a:lstStyle/>
          <a:p>
            <a:r>
              <a:rPr lang="ru-RU" dirty="0"/>
              <a:t>Здесь применяются набивные мячи небольшого веса (обычно это 1 кг). Как правило, вся суть упражнений сводится к необходимости перебросить мяч на небольшое расстояние (1 – 3 метра)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60"/>
          <a:stretch/>
        </p:blipFill>
        <p:spPr>
          <a:xfrm>
            <a:off x="4675031" y="1985562"/>
            <a:ext cx="5505214" cy="361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51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55172" y="113211"/>
            <a:ext cx="10394707" cy="611341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задание 2. </a:t>
            </a:r>
            <a:endParaRPr lang="ru-RU" sz="18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комплекс общеразвивающих упражнений.</a:t>
            </a:r>
          </a:p>
          <a:p>
            <a:pPr algn="ctr">
              <a:lnSpc>
                <a:spcPct val="100000"/>
              </a:lnSpc>
              <a:buNone/>
            </a:pPr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https://www.youtube.com/watch?v=SxqSmbIHhXE</a:t>
            </a:r>
            <a:endParaRPr lang="ru-RU" sz="1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buNone/>
            </a:pP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питьевой режим и правильное дыхание при выполнении упражнений.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 Выполни.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восстановления дыхания, </a:t>
            </a:r>
            <a:endParaRPr lang="ru-RU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снятия 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утомления, приведения организма </a:t>
            </a:r>
            <a:endParaRPr lang="ru-RU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относительно спокойное состояние 2-3 мин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для контроля: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Прислать видео или фотографию,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сгибание и разгибание рук в упоре лежа.</a:t>
            </a:r>
          </a:p>
          <a:p>
            <a:pPr algn="ctr">
              <a:buNone/>
            </a:pPr>
            <a:endParaRPr lang="ru-RU" sz="1800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 descr="slide-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053" y="1997257"/>
            <a:ext cx="3816804" cy="29056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13742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111</TotalTime>
  <Words>503</Words>
  <Application>Microsoft Office PowerPoint</Application>
  <PresentationFormat>Широкоэкранный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Impact</vt:lpstr>
      <vt:lpstr>Times New Roman</vt:lpstr>
      <vt:lpstr>Главное мероприятие</vt:lpstr>
      <vt:lpstr>Метание набивного мяча</vt:lpstr>
      <vt:lpstr>Цель урока: Разучивание разминки с набивным мячом; повторение техники броска набивного мяча. </vt:lpstr>
      <vt:lpstr>Презентация PowerPoint</vt:lpstr>
      <vt:lpstr>О технике бросков  </vt:lpstr>
      <vt:lpstr>Бросок из-за спины</vt:lpstr>
      <vt:lpstr>Бросок от груди</vt:lpstr>
      <vt:lpstr>Бросок от плеча</vt:lpstr>
      <vt:lpstr>Броски сидя</vt:lpstr>
      <vt:lpstr>Презентация PowerPoint</vt:lpstr>
      <vt:lpstr>Для обратной связи можно использовать электронную почту shramko.iu@yandex.ru, социальные сети ВК, ОК, мессенджеры WhatsApp и Viber. </vt:lpstr>
      <vt:lpstr>Спасибо за внимание,  желаю всем успехов!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Бросок набивного мяча</dc:title>
  <dc:creator>Елена Генадьевна Паршева</dc:creator>
  <cp:lastModifiedBy>ASUS</cp:lastModifiedBy>
  <cp:revision>14</cp:revision>
  <dcterms:created xsi:type="dcterms:W3CDTF">2020-03-26T11:16:02Z</dcterms:created>
  <dcterms:modified xsi:type="dcterms:W3CDTF">2021-11-09T07:19:13Z</dcterms:modified>
</cp:coreProperties>
</file>