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1"/>
  </p:notesMasterIdLst>
  <p:sldIdLst>
    <p:sldId id="256" r:id="rId2"/>
    <p:sldId id="267" r:id="rId3"/>
    <p:sldId id="287" r:id="rId4"/>
    <p:sldId id="289" r:id="rId5"/>
    <p:sldId id="286" r:id="rId6"/>
    <p:sldId id="257" r:id="rId7"/>
    <p:sldId id="269" r:id="rId8"/>
    <p:sldId id="261" r:id="rId9"/>
    <p:sldId id="262" r:id="rId10"/>
    <p:sldId id="263" r:id="rId11"/>
    <p:sldId id="264" r:id="rId12"/>
    <p:sldId id="266" r:id="rId13"/>
    <p:sldId id="270" r:id="rId14"/>
    <p:sldId id="271" r:id="rId15"/>
    <p:sldId id="272" r:id="rId16"/>
    <p:sldId id="273" r:id="rId17"/>
    <p:sldId id="274" r:id="rId18"/>
    <p:sldId id="279" r:id="rId19"/>
    <p:sldId id="280" r:id="rId20"/>
    <p:sldId id="275" r:id="rId21"/>
    <p:sldId id="276" r:id="rId22"/>
    <p:sldId id="277" r:id="rId23"/>
    <p:sldId id="290" r:id="rId24"/>
    <p:sldId id="278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5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8A340-58F8-4A16-BC05-875A6712E942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847F030-09C5-4122-9C7B-A4E7DA547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6E6208-416D-4B55-B7EC-C3216112F2D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0ED55-AB09-419B-B7C2-365955DE0EFA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6210E-F439-41D4-9AF1-9F08A6D10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5EA6-B399-41D7-AF74-EB587A5B4A40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2F41C-E1C2-4E52-A445-3B23DF99D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7463E-52D3-4AA5-A3BE-2B1CBE69118F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E073-7A0B-4545-A286-12282D309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48F2C-6F1D-4EC0-AFA8-98F641919C0A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E843-216F-44D1-80DA-E8C6B4EFB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7924-864D-46A4-8BEA-F6CF9CD77369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3E2AB-66CD-4A65-8990-4C2794255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C9C63-F87D-4DB3-849F-D59AAB1B3FD0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CAB63-7412-427D-A701-4F540807D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4C06-558D-4B0E-9C6B-9D3FED23A2A7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4A20E-DABB-49FD-A2C5-C5772DCEE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C073-DB07-4DDE-B18C-93610356B31D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47DC0-94C5-4D6B-867E-B8B112C81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B9602-F146-4362-B2C2-09AFDB21C20C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065E-6F45-4D49-B741-DD0D436CD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04377-4A30-4477-AAFD-5B201BB98699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E9185-642F-48FE-A16A-4A194D03F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798F3-9EC2-414C-BA27-0F76907C5F34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F58F-E284-4E23-9442-9D577988C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35B74A-90EA-4763-839F-A4DAA7FF769D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AB1C2A-57ED-4637-A5A5-82012706A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4" r:id="rId2"/>
    <p:sldLayoutId id="2147483813" r:id="rId3"/>
    <p:sldLayoutId id="2147483812" r:id="rId4"/>
    <p:sldLayoutId id="2147483811" r:id="rId5"/>
    <p:sldLayoutId id="2147483810" r:id="rId6"/>
    <p:sldLayoutId id="2147483809" r:id="rId7"/>
    <p:sldLayoutId id="2147483808" r:id="rId8"/>
    <p:sldLayoutId id="2147483816" r:id="rId9"/>
    <p:sldLayoutId id="2147483807" r:id="rId10"/>
    <p:sldLayoutId id="214748380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71685C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71685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64A73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229600" cy="201622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u="sng" dirty="0">
                <a:solidFill>
                  <a:schemeClr val="tx1"/>
                </a:solidFill>
                <a:effectLst/>
              </a:rPr>
              <a:t>Юрий Гагарин </a:t>
            </a:r>
            <a:r>
              <a:rPr lang="ru-RU" sz="5400" i="1" u="sng" dirty="0" smtClean="0">
                <a:solidFill>
                  <a:schemeClr val="tx1"/>
                </a:solidFill>
                <a:effectLst/>
              </a:rPr>
              <a:t>– первый в космосе</a:t>
            </a:r>
            <a:r>
              <a:rPr lang="ru-RU" sz="5400" b="0" u="sng" dirty="0">
                <a:solidFill>
                  <a:schemeClr val="tx1"/>
                </a:solidFill>
                <a:effectLst/>
              </a:rPr>
              <a:t/>
            </a:r>
            <a:br>
              <a:rPr lang="ru-RU" sz="5400" b="0" u="sng" dirty="0">
                <a:solidFill>
                  <a:schemeClr val="tx1"/>
                </a:solidFill>
                <a:effectLst/>
              </a:rPr>
            </a:br>
            <a:endParaRPr lang="ru-RU" sz="5400" u="sng" dirty="0">
              <a:solidFill>
                <a:schemeClr val="tx1"/>
              </a:solidFill>
            </a:endParaRP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4859338" y="47815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Ю.А. Гагарин — курсант Саратовского авиационного училища, самостоятельные учебные полеты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989138"/>
            <a:ext cx="6553200" cy="4478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439863"/>
          </a:xfrm>
        </p:spPr>
        <p:txBody>
          <a:bodyPr/>
          <a:lstStyle/>
          <a:p>
            <a:pPr algn="ctr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Ю.А. Гагарин в своем кабинете в Звездном городке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844675"/>
            <a:ext cx="6610350" cy="4835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>
          <a:xfrm>
            <a:off x="395288" y="1133475"/>
            <a:ext cx="8229600" cy="1143000"/>
          </a:xfrm>
        </p:spPr>
        <p:txBody>
          <a:bodyPr/>
          <a:lstStyle/>
          <a:p>
            <a:pPr algn="ctr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Ю.А. Гагарин и С.П. Королев  на космодроме Байконур. Газета "Комсомольская правда"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989138"/>
            <a:ext cx="64008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Перед стартом</a:t>
            </a:r>
            <a:br>
              <a:rPr lang="ru-RU" sz="4000" b="1" i="1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557338"/>
            <a:ext cx="6777037" cy="4892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936625"/>
          </a:xfrm>
        </p:spPr>
        <p:txBody>
          <a:bodyPr/>
          <a:lstStyle/>
          <a:p>
            <a:pPr algn="ctr"/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Перед стартом, в дороге</a:t>
            </a:r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412875"/>
            <a:ext cx="7345363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295400"/>
          </a:xfrm>
        </p:spPr>
        <p:txBody>
          <a:bodyPr/>
          <a:lstStyle/>
          <a:p>
            <a:pPr algn="ctr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Перед стартом — Главный конструктор напутствует Первого космонавта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268413"/>
            <a:ext cx="7129462" cy="5330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Перед посадкой в космический корабль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125538"/>
            <a:ext cx="7559675" cy="5357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pPr algn="ctr"/>
            <a:endParaRPr lang="ru-RU" sz="40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850" y="333375"/>
            <a:ext cx="3671888" cy="59150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i="1" dirty="0">
                <a:solidFill>
                  <a:srgbClr val="CCDDEA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12 апреля </a:t>
            </a:r>
            <a:r>
              <a:rPr lang="ru-RU" sz="4000" b="1" i="1" dirty="0" smtClean="0">
                <a:solidFill>
                  <a:srgbClr val="CCDDEA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1961г.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CCDDEA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rgbClr val="CCDDEA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Юрий Гагарин первым из землян совершил космический полет на корабле  "Восток-1"</a:t>
            </a:r>
            <a:endParaRPr lang="ru-RU" dirty="0"/>
          </a:p>
        </p:txBody>
      </p:sp>
      <p:pic>
        <p:nvPicPr>
          <p:cNvPr id="31747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9725" y="404813"/>
            <a:ext cx="4454525" cy="5843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ctr"/>
            <a:r>
              <a:rPr lang="ru-RU" sz="4800" b="1" i="1" smtClean="0">
                <a:latin typeface="Times New Roman" pitchFamily="18" charset="0"/>
                <a:cs typeface="Times New Roman" pitchFamily="18" charset="0"/>
              </a:rPr>
              <a:t>Фото из космоса</a:t>
            </a:r>
          </a:p>
        </p:txBody>
      </p:sp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89138"/>
            <a:ext cx="4246563" cy="3743325"/>
          </a:xfrm>
        </p:spPr>
      </p:pic>
      <p:pic>
        <p:nvPicPr>
          <p:cNvPr id="3277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89138"/>
            <a:ext cx="42005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285875"/>
            <a:ext cx="4248150" cy="4464050"/>
          </a:xfrm>
        </p:spPr>
      </p:pic>
      <p:pic>
        <p:nvPicPr>
          <p:cNvPr id="3379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263650"/>
            <a:ext cx="420052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5"/>
          <p:cNvSpPr txBox="1">
            <a:spLocks noChangeArrowheads="1"/>
          </p:cNvSpPr>
          <p:nvPr/>
        </p:nvSpPr>
        <p:spPr bwMode="auto">
          <a:xfrm>
            <a:off x="611188" y="333375"/>
            <a:ext cx="81375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Первым человеком, который покорил космос, был Юрий Алексеевич Гагарин. </a:t>
            </a:r>
            <a:endParaRPr lang="ru-RU" b="1" i="1">
              <a:latin typeface="Constantia" pitchFamily="18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63638"/>
            <a:ext cx="6480175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223963"/>
          </a:xfrm>
        </p:spPr>
        <p:txBody>
          <a:bodyPr/>
          <a:lstStyle/>
          <a:p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С радостью и гордостью встретила страна сообщение ТАСС о полете Юрия Гагарина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73125" y="2079625"/>
            <a:ext cx="7443788" cy="4414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Ю.А. Гагарин докладывает руководителям государства о завершении полета.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584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205038"/>
            <a:ext cx="6442075" cy="3816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Встреча Юрия Гагарина</a:t>
            </a:r>
            <a:br>
              <a:rPr lang="ru-RU" sz="4000" b="1" i="1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773238"/>
            <a:ext cx="7243762" cy="4113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3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850" y="333375"/>
            <a:ext cx="3105150" cy="6264275"/>
          </a:xfrm>
        </p:spPr>
        <p:txBody>
          <a:bodyPr>
            <a:normAutofit/>
          </a:bodyPr>
          <a:lstStyle/>
          <a:p>
            <a:pPr marL="342900" indent="-342900" algn="ctr">
              <a:lnSpc>
                <a:spcPct val="90000"/>
              </a:lnSpc>
              <a:buClrTx/>
              <a:buSzTx/>
              <a:buFont typeface="Wingdings 2"/>
              <a:buNone/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За этот подвиг ему было присвоено звание Героя Советского Союза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,</a:t>
            </a:r>
          </a:p>
          <a:p>
            <a:pPr marL="342900" indent="-342900" algn="ctr">
              <a:lnSpc>
                <a:spcPct val="90000"/>
              </a:lnSpc>
              <a:buClrTx/>
              <a:buSzTx/>
              <a:buFont typeface="Wingdings 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а день полета Гагарина в космос был объявлен праздником - Днём космонавтики</a:t>
            </a:r>
            <a:r>
              <a:rPr lang="ru-RU" sz="2800" dirty="0">
                <a:latin typeface="Calibri"/>
              </a:rPr>
              <a:t> 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7891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333375"/>
            <a:ext cx="5113338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pPr algn="ctr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Дорога в космос. Записки летчика-космонавта СССР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8207375" cy="4968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algn="ctr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Мемориальная доска в честь Гагарина в НАСА</a:t>
            </a:r>
            <a:br>
              <a:rPr lang="ru-RU" sz="36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0488" y="1874838"/>
            <a:ext cx="6307137" cy="4649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algn="ctr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Юрий Гагарин — публикации в изданиях</a:t>
            </a:r>
            <a:br>
              <a:rPr lang="ru-RU" sz="36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847850"/>
            <a:ext cx="4524375" cy="4217988"/>
          </a:xfrm>
        </p:spPr>
      </p:pic>
      <p:pic>
        <p:nvPicPr>
          <p:cNvPr id="409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778000"/>
            <a:ext cx="34290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881063"/>
            <a:ext cx="3694113" cy="5545137"/>
          </a:xfrm>
        </p:spPr>
      </p:pic>
      <p:pic>
        <p:nvPicPr>
          <p:cNvPr id="4198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95338"/>
            <a:ext cx="42195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3600" y="1700213"/>
            <a:ext cx="3095625" cy="2301875"/>
          </a:xfrm>
        </p:spPr>
      </p:pic>
      <p:pic>
        <p:nvPicPr>
          <p:cNvPr id="4301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700213"/>
            <a:ext cx="38766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156075"/>
            <a:ext cx="316865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6"/>
          <p:cNvSpPr txBox="1">
            <a:spLocks noChangeArrowheads="1"/>
          </p:cNvSpPr>
          <p:nvPr/>
        </p:nvSpPr>
        <p:spPr bwMode="auto">
          <a:xfrm>
            <a:off x="1547813" y="692150"/>
            <a:ext cx="5621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latin typeface="Times New Roman" pitchFamily="18" charset="0"/>
                <a:cs typeface="Times New Roman" pitchFamily="18" charset="0"/>
              </a:rPr>
              <a:t>Юрий Гаранин с семьей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27 марта 1968 года Ю. А. Гагарин погиб при невыясненных обстоятельствах вблизи деревни </a:t>
            </a:r>
            <a:r>
              <a:rPr lang="ru-RU" sz="2000" b="1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Новосёлово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Киржачского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района Владимирской области во время одного из тренировочных полётов вместе с военным лётчиком </a:t>
            </a:r>
            <a:br>
              <a:rPr lang="ru-RU" sz="2000" b="1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000" b="1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В. С. </a:t>
            </a:r>
            <a:r>
              <a:rPr lang="ru-RU" sz="2000" b="1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Серёгиным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</a:t>
            </a: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041525"/>
            <a:ext cx="3995737" cy="4089400"/>
          </a:xfrm>
        </p:spPr>
      </p:pic>
      <p:pic>
        <p:nvPicPr>
          <p:cNvPr id="4403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41525"/>
            <a:ext cx="38481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727200"/>
          </a:xfrm>
        </p:spPr>
        <p:txBody>
          <a:bodyPr/>
          <a:lstStyle/>
          <a:p>
            <a:pPr algn="ctr"/>
            <a:r>
              <a:rPr lang="ru-RU" sz="2800" smtClean="0"/>
              <a:t>Юрий Алексеевич Гагарин родился 9 марта 1934 года в селе Клушино Гжатского района Смоленской области, недалеко от города Гжатск, который ныне переименован в Гагарин. 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060575"/>
            <a:ext cx="8135937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3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476250"/>
            <a:ext cx="4319587" cy="5772150"/>
          </a:xfrm>
        </p:spPr>
      </p:pic>
      <p:sp>
        <p:nvSpPr>
          <p:cNvPr id="18435" name="Заголовок 1"/>
          <p:cNvSpPr>
            <a:spLocks noGrp="1"/>
          </p:cNvSpPr>
          <p:nvPr>
            <p:ph type="body" idx="2"/>
          </p:nvPr>
        </p:nvSpPr>
        <p:spPr>
          <a:xfrm>
            <a:off x="685800" y="0"/>
            <a:ext cx="2743200" cy="6248400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1 сентября 1941 года, пошёл в школу, </a:t>
            </a:r>
          </a:p>
          <a:p>
            <a:r>
              <a:rPr lang="ru-RU" sz="3200" smtClean="0"/>
              <a:t>но 12 октября деревню заняли немцы и учёба прервалась. Два года деревня была оккупирована немцами. 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655763"/>
          </a:xfrm>
        </p:spPr>
        <p:txBody>
          <a:bodyPr/>
          <a:lstStyle/>
          <a:p>
            <a:pPr algn="ctr"/>
            <a:r>
              <a:rPr lang="ru-RU" sz="2800" smtClean="0"/>
              <a:t/>
            </a:r>
            <a:br>
              <a:rPr lang="ru-RU" sz="2800" smtClean="0"/>
            </a:br>
            <a:r>
              <a:rPr lang="ru-RU" sz="3200" smtClean="0"/>
              <a:t>9 апреля 1943 года, деревню освободила Красная армия, и учёба в школе возобновилась. Землянка, в которой в годы войны жила семья Гагариных</a:t>
            </a:r>
            <a:endParaRPr lang="ru-RU" sz="2800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9688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33600"/>
            <a:ext cx="76327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060575"/>
            <a:ext cx="7239000" cy="4551363"/>
          </a:xfrm>
        </p:spPr>
      </p:pic>
      <p:sp>
        <p:nvSpPr>
          <p:cNvPr id="20482" name="Заголовок 4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587500"/>
          </a:xfrm>
        </p:spPr>
        <p:txBody>
          <a:bodyPr/>
          <a:lstStyle/>
          <a:p>
            <a:pPr algn="ctr"/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Юрий Гагарин (в первом ряду музыкантов второй справа) 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трубач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в самодеятельном оркестре ремесленного училища в подмосковном              городе Люберцы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algn="ctr"/>
            <a:r>
              <a:rPr lang="ru-RU" sz="4000" b="1" i="1" smtClean="0"/>
              <a:t>Молодой Юрий Гагарин</a:t>
            </a:r>
          </a:p>
        </p:txBody>
      </p:sp>
      <p:pic>
        <p:nvPicPr>
          <p:cNvPr id="2150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6238" y="1265238"/>
            <a:ext cx="3527425" cy="5481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1844675"/>
            <a:ext cx="3140075" cy="47244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/>
            </a:r>
            <a:br>
              <a:rPr lang="ru-RU" b="1" dirty="0"/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Гагарин — студент Саратовского индустриального техникума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2"/>
          <p:cNvSpPr>
            <a:spLocks noGrp="1"/>
          </p:cNvSpPr>
          <p:nvPr>
            <p:ph type="title"/>
          </p:nvPr>
        </p:nvSpPr>
        <p:spPr>
          <a:xfrm>
            <a:off x="755650" y="1125538"/>
            <a:ext cx="8229600" cy="1150937"/>
          </a:xfrm>
        </p:spPr>
        <p:txBody>
          <a:bodyPr/>
          <a:lstStyle/>
          <a:p>
            <a:pPr algn="ctr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Сержант Юрий Гагарин</a:t>
            </a:r>
            <a:br>
              <a:rPr lang="ru-RU" sz="3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1557338"/>
            <a:ext cx="3384550" cy="4911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699</TotalTime>
  <Words>267</Words>
  <Application>Microsoft Office PowerPoint</Application>
  <PresentationFormat>Экран (4:3)</PresentationFormat>
  <Paragraphs>30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Слайд 1</vt:lpstr>
      <vt:lpstr>Слайд 2</vt:lpstr>
      <vt:lpstr>Юрий Алексеевич Гагарин родился 9 марта 1934 года в селе Клушино Гжатского района Смоленской области, недалеко от города Гжатск, который ныне переименован в Гагарин. </vt:lpstr>
      <vt:lpstr>Слайд 4</vt:lpstr>
      <vt:lpstr> 9 апреля 1943 года, деревню освободила Красная армия, и учёба в школе возобновилась. Землянка, в которой в годы войны жила семья Гагариных</vt:lpstr>
      <vt:lpstr>Юрий Гагарин (в первом ряду музыкантов второй справа) — трубач в самодеятельном оркестре ремесленного училища в подмосковном              городе Люберцы</vt:lpstr>
      <vt:lpstr>Молодой Юрий Гагарин</vt:lpstr>
      <vt:lpstr> Гагарин — студент Саратовского индустриального техникума</vt:lpstr>
      <vt:lpstr>Сержант Юрий Гагарин  </vt:lpstr>
      <vt:lpstr>Ю.А. Гагарин — курсант Саратовского авиационного училища, самостоятельные учебные полеты </vt:lpstr>
      <vt:lpstr>Ю.А. Гагарин в своем кабинете в Звездном городке</vt:lpstr>
      <vt:lpstr>Ю.А. Гагарин и С.П. Королев  на космодроме Байконур. Газета "Комсомольская правда" </vt:lpstr>
      <vt:lpstr>Перед стартом </vt:lpstr>
      <vt:lpstr>Перед стартом, в дороге</vt:lpstr>
      <vt:lpstr>Перед стартом — Главный конструктор напутствует Первого космонавта </vt:lpstr>
      <vt:lpstr>Перед посадкой в космический корабль </vt:lpstr>
      <vt:lpstr>Слайд 17</vt:lpstr>
      <vt:lpstr>Фото из космоса</vt:lpstr>
      <vt:lpstr>Слайд 19</vt:lpstr>
      <vt:lpstr>С радостью и гордостью встретила страна сообщение ТАСС о полете Юрия Гагарина </vt:lpstr>
      <vt:lpstr>Ю.А. Гагарин докладывает руководителям государства о завершении полета.  </vt:lpstr>
      <vt:lpstr>Встреча Юрия Гагарина </vt:lpstr>
      <vt:lpstr>Слайд 23</vt:lpstr>
      <vt:lpstr>Дорога в космос. Записки летчика-космонавта СССР </vt:lpstr>
      <vt:lpstr>Мемориальная доска в честь Гагарина в НАСА </vt:lpstr>
      <vt:lpstr>Юрий Гагарин — публикации в изданиях </vt:lpstr>
      <vt:lpstr>Слайд 27</vt:lpstr>
      <vt:lpstr>Слайд 28</vt:lpstr>
      <vt:lpstr>27 марта 1968 года Ю. А. Гагарин погиб при невыясненных обстоятельствах вблизи деревни Новосёлово Киржачского района Владимирской области во время одного из тренировочных полётов вместе с военным лётчиком  В. С. Серёгиным.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Novosibirsk</dc:title>
  <dc:creator>Максим</dc:creator>
  <cp:lastModifiedBy>User</cp:lastModifiedBy>
  <cp:revision>48</cp:revision>
  <dcterms:created xsi:type="dcterms:W3CDTF">2012-11-22T12:21:42Z</dcterms:created>
  <dcterms:modified xsi:type="dcterms:W3CDTF">2020-04-16T20:16:42Z</dcterms:modified>
</cp:coreProperties>
</file>