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16CA60-3728-49B4-8850-53531E23969E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4EC8A0-7D39-4E0B-9E1F-1B7DFD84E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0F133-C4F5-45B5-B8BD-7245479CA016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A6DE9-FC3C-4750-B64A-0BD649F2D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C5759-4CF0-4BFE-9D8D-339129D3F020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0B9F7-3490-40CE-A925-0A61C4681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5B8B2-069C-459F-AA27-EB595767859D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1BAE3-113C-460F-8AC3-A0F8CE381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7945FA-7C59-449D-892E-052A489576EF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A54B0C-88E7-4404-84CB-E59C11B86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8B591-D7FD-48F4-B444-D43E05522F2F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7C0C9-88A0-4374-B689-6DA169ED6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8C17F-BBFD-4706-B45B-EA7AF4B0FD59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58BE4-B98C-4C77-A499-F4CA2952C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1F935-2698-4A65-B92F-FD7BD6279791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52745-6C8F-4CB9-B319-FD7CBA17C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B11801-DC78-4540-A066-2AE713C0D72B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E31B1F-CC61-4AC7-BC42-1706767FD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11FF4-A9F6-4AAC-B3BC-C1792DEE2FA3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55539-9920-4E24-9C74-758870540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2C7A19-F7C1-4E1F-B0A3-5E4C479311A9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5A3A0A-8C00-4370-928D-D70948EEC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2318320-7DF0-4189-BDA6-5E5047D26C29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DDAD1CF-1C6F-4754-A897-43E2C42D8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67" r:id="rId8"/>
    <p:sldLayoutId id="2147483675" r:id="rId9"/>
    <p:sldLayoutId id="2147483666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722313" y="1820863"/>
            <a:ext cx="7772400" cy="1828800"/>
          </a:xfrm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rgbClr val="FF8D3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>
            <a:normAutofit/>
          </a:bodyPr>
          <a:lstStyle/>
          <a:p>
            <a:pPr marL="36513" algn="ctr">
              <a:lnSpc>
                <a:spcPct val="80000"/>
              </a:lnSpc>
              <a:spcBef>
                <a:spcPct val="0"/>
              </a:spcBef>
            </a:pPr>
            <a:r>
              <a:rPr lang="ru-RU" sz="2800" b="1" smtClean="0">
                <a:solidFill>
                  <a:srgbClr val="4EA5D8"/>
                </a:solidFill>
              </a:rPr>
              <a:t>«Найди Слово в слове»</a:t>
            </a:r>
          </a:p>
          <a:p>
            <a:pPr marL="36513" algn="ctr">
              <a:lnSpc>
                <a:spcPct val="80000"/>
              </a:lnSpc>
              <a:spcBef>
                <a:spcPct val="0"/>
              </a:spcBef>
            </a:pPr>
            <a:endParaRPr lang="ru-RU" sz="800" smtClean="0">
              <a:solidFill>
                <a:srgbClr val="79766F"/>
              </a:solidFill>
            </a:endParaRPr>
          </a:p>
          <a:p>
            <a:pPr marL="36513" algn="ctr">
              <a:lnSpc>
                <a:spcPct val="80000"/>
              </a:lnSpc>
              <a:spcBef>
                <a:spcPct val="0"/>
              </a:spcBef>
            </a:pPr>
            <a:endParaRPr lang="ru-RU" sz="800" smtClean="0">
              <a:solidFill>
                <a:srgbClr val="79766F"/>
              </a:solidFill>
            </a:endParaRPr>
          </a:p>
          <a:p>
            <a:pPr marL="36513" algn="ctr">
              <a:lnSpc>
                <a:spcPct val="80000"/>
              </a:lnSpc>
              <a:spcBef>
                <a:spcPct val="0"/>
              </a:spcBef>
            </a:pPr>
            <a:endParaRPr lang="ru-RU" sz="800" smtClean="0">
              <a:solidFill>
                <a:srgbClr val="79766F"/>
              </a:solidFill>
            </a:endParaRPr>
          </a:p>
          <a:p>
            <a:pPr marL="36513" algn="ctr">
              <a:lnSpc>
                <a:spcPct val="80000"/>
              </a:lnSpc>
              <a:spcBef>
                <a:spcPct val="0"/>
              </a:spcBef>
            </a:pPr>
            <a:endParaRPr lang="ru-RU" sz="800" smtClean="0">
              <a:solidFill>
                <a:srgbClr val="79766F"/>
              </a:solidFill>
            </a:endParaRPr>
          </a:p>
          <a:p>
            <a:pPr marL="36513" algn="ctr">
              <a:lnSpc>
                <a:spcPct val="80000"/>
              </a:lnSpc>
              <a:spcBef>
                <a:spcPct val="0"/>
              </a:spcBef>
            </a:pPr>
            <a:endParaRPr lang="ru-RU" sz="800" smtClean="0">
              <a:solidFill>
                <a:srgbClr val="79766F"/>
              </a:solidFill>
            </a:endParaRPr>
          </a:p>
          <a:p>
            <a:pPr marL="36513" algn="ctr">
              <a:lnSpc>
                <a:spcPct val="80000"/>
              </a:lnSpc>
              <a:spcBef>
                <a:spcPct val="0"/>
              </a:spcBef>
            </a:pPr>
            <a:endParaRPr lang="ru-RU" sz="800" smtClean="0">
              <a:solidFill>
                <a:srgbClr val="79766F"/>
              </a:solidFill>
            </a:endParaRPr>
          </a:p>
          <a:p>
            <a:pPr marL="36513" algn="ctr">
              <a:lnSpc>
                <a:spcPct val="80000"/>
              </a:lnSpc>
              <a:spcBef>
                <a:spcPct val="0"/>
              </a:spcBef>
            </a:pPr>
            <a:endParaRPr lang="ru-RU" sz="800" smtClean="0">
              <a:solidFill>
                <a:srgbClr val="79766F"/>
              </a:solidFill>
            </a:endParaRPr>
          </a:p>
          <a:p>
            <a:pPr marL="36513" algn="ctr">
              <a:lnSpc>
                <a:spcPct val="80000"/>
              </a:lnSpc>
              <a:spcBef>
                <a:spcPct val="0"/>
              </a:spcBef>
            </a:pPr>
            <a:endParaRPr lang="ru-RU" sz="800" smtClean="0">
              <a:solidFill>
                <a:srgbClr val="79766F"/>
              </a:solidFill>
            </a:endParaRPr>
          </a:p>
          <a:p>
            <a:pPr marL="36513" algn="ctr">
              <a:lnSpc>
                <a:spcPct val="80000"/>
              </a:lnSpc>
              <a:spcBef>
                <a:spcPct val="0"/>
              </a:spcBef>
            </a:pPr>
            <a:endParaRPr lang="ru-RU" sz="800" smtClean="0">
              <a:solidFill>
                <a:srgbClr val="79766F"/>
              </a:solidFill>
            </a:endParaRPr>
          </a:p>
          <a:p>
            <a:pPr marL="36513" algn="ctr">
              <a:lnSpc>
                <a:spcPct val="80000"/>
              </a:lnSpc>
              <a:spcBef>
                <a:spcPct val="0"/>
              </a:spcBef>
            </a:pPr>
            <a:endParaRPr lang="ru-RU" sz="800" smtClean="0">
              <a:solidFill>
                <a:srgbClr val="79766F"/>
              </a:solidFill>
            </a:endParaRPr>
          </a:p>
          <a:p>
            <a:pPr marL="36513" algn="ctr">
              <a:lnSpc>
                <a:spcPct val="80000"/>
              </a:lnSpc>
              <a:spcBef>
                <a:spcPct val="0"/>
              </a:spcBef>
            </a:pPr>
            <a:r>
              <a:rPr lang="ru-RU" sz="1600" b="1" smtClean="0">
                <a:solidFill>
                  <a:srgbClr val="79766F"/>
                </a:solidFill>
              </a:rPr>
              <a:t>                                                                         </a:t>
            </a:r>
            <a:endParaRPr lang="ru-RU" sz="1600" b="1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792162"/>
          </a:xfrm>
        </p:spPr>
        <p:txBody>
          <a:bodyPr/>
          <a:lstStyle/>
          <a:p>
            <a:r>
              <a:rPr lang="ru-RU" sz="4400" smtClean="0"/>
              <a:t>Щепка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963" y="579438"/>
            <a:ext cx="3930650" cy="792162"/>
          </a:xfrm>
        </p:spPr>
        <p:txBody>
          <a:bodyPr/>
          <a:lstStyle/>
          <a:p>
            <a:r>
              <a:rPr lang="ru-RU" sz="4400" smtClean="0"/>
              <a:t>Щека</a:t>
            </a:r>
          </a:p>
        </p:txBody>
      </p:sp>
      <p:pic>
        <p:nvPicPr>
          <p:cNvPr id="7" name="Содержимое 6" descr="artlib_gallery-72280-b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412875"/>
            <a:ext cx="3600450" cy="3455988"/>
          </a:xfrm>
        </p:spPr>
      </p:pic>
      <p:pic>
        <p:nvPicPr>
          <p:cNvPr id="8" name="Содержимое 7" descr="9030909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1341438"/>
            <a:ext cx="3816350" cy="3595687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792162"/>
          </a:xfrm>
        </p:spPr>
        <p:txBody>
          <a:bodyPr/>
          <a:lstStyle/>
          <a:p>
            <a:r>
              <a:rPr lang="ru-RU" sz="4400" smtClean="0"/>
              <a:t>Шутка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963" y="579438"/>
            <a:ext cx="3930650" cy="792162"/>
          </a:xfrm>
        </p:spPr>
        <p:txBody>
          <a:bodyPr/>
          <a:lstStyle/>
          <a:p>
            <a:r>
              <a:rPr lang="ru-RU" sz="4400" smtClean="0"/>
              <a:t>Утка</a:t>
            </a:r>
          </a:p>
        </p:txBody>
      </p:sp>
      <p:pic>
        <p:nvPicPr>
          <p:cNvPr id="7" name="Содержимое 6" descr="384693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8013" y="1341438"/>
            <a:ext cx="3930650" cy="3600450"/>
          </a:xfrm>
        </p:spPr>
      </p:pic>
      <p:pic>
        <p:nvPicPr>
          <p:cNvPr id="8" name="Содержимое 7" descr="slide0011_image017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1341438"/>
            <a:ext cx="3598863" cy="3595687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792162"/>
          </a:xfrm>
        </p:spPr>
        <p:txBody>
          <a:bodyPr/>
          <a:lstStyle/>
          <a:p>
            <a:r>
              <a:rPr lang="ru-RU" sz="4400" smtClean="0"/>
              <a:t>Ягода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963" y="579438"/>
            <a:ext cx="3930650" cy="792162"/>
          </a:xfrm>
        </p:spPr>
        <p:txBody>
          <a:bodyPr/>
          <a:lstStyle/>
          <a:p>
            <a:r>
              <a:rPr lang="ru-RU" sz="4400" smtClean="0"/>
              <a:t>Год </a:t>
            </a:r>
          </a:p>
        </p:txBody>
      </p:sp>
      <p:pic>
        <p:nvPicPr>
          <p:cNvPr id="7" name="Содержимое 6" descr="1240239939_6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484313"/>
            <a:ext cx="3603625" cy="3600450"/>
          </a:xfrm>
        </p:spPr>
      </p:pic>
      <p:pic>
        <p:nvPicPr>
          <p:cNvPr id="8" name="Содержимое 7" descr="ugolok_prirody.gif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341438"/>
            <a:ext cx="4175125" cy="3743325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792162"/>
          </a:xfrm>
        </p:spPr>
        <p:txBody>
          <a:bodyPr/>
          <a:lstStyle/>
          <a:p>
            <a:r>
              <a:rPr lang="ru-RU" sz="4400" smtClean="0"/>
              <a:t>Сдача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963" y="579438"/>
            <a:ext cx="3930650" cy="792162"/>
          </a:xfrm>
        </p:spPr>
        <p:txBody>
          <a:bodyPr/>
          <a:lstStyle/>
          <a:p>
            <a:r>
              <a:rPr lang="ru-RU" sz="4400" smtClean="0"/>
              <a:t>Дача</a:t>
            </a:r>
          </a:p>
        </p:txBody>
      </p:sp>
      <p:pic>
        <p:nvPicPr>
          <p:cNvPr id="7" name="Содержимое 6" descr="change_money_coins_200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700213"/>
            <a:ext cx="3930650" cy="3182937"/>
          </a:xfrm>
        </p:spPr>
      </p:pic>
      <p:pic>
        <p:nvPicPr>
          <p:cNvPr id="8" name="Содержимое 7" descr="fc694c66cc7bf8080650555d4b95a858.jpe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1700213"/>
            <a:ext cx="3930650" cy="3365500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792162"/>
          </a:xfrm>
        </p:spPr>
        <p:txBody>
          <a:bodyPr/>
          <a:lstStyle/>
          <a:p>
            <a:r>
              <a:rPr lang="ru-RU" sz="4400" smtClean="0"/>
              <a:t>Олень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963" y="579438"/>
            <a:ext cx="3930650" cy="792162"/>
          </a:xfrm>
        </p:spPr>
        <p:txBody>
          <a:bodyPr/>
          <a:lstStyle/>
          <a:p>
            <a:r>
              <a:rPr lang="ru-RU" sz="4400" smtClean="0"/>
              <a:t>Лень </a:t>
            </a:r>
          </a:p>
        </p:txBody>
      </p:sp>
      <p:pic>
        <p:nvPicPr>
          <p:cNvPr id="7" name="Содержимое 6" descr="f_17663797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8013" y="1484313"/>
            <a:ext cx="3603625" cy="3313112"/>
          </a:xfrm>
        </p:spPr>
      </p:pic>
      <p:pic>
        <p:nvPicPr>
          <p:cNvPr id="8" name="Содержимое 7" descr="ленивый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484313"/>
            <a:ext cx="3795712" cy="3457575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2" descr="x_397b068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438" y="1916113"/>
            <a:ext cx="8183562" cy="105251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800" dirty="0" smtClean="0">
                <a:solidFill>
                  <a:schemeClr val="tx1"/>
                </a:solidFill>
              </a:rPr>
              <a:t>Молодец!!!</a:t>
            </a:r>
            <a:endParaRPr lang="ru-RU" sz="8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052513"/>
            <a:ext cx="8183562" cy="45085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В игре «Слово в слове» предлагается слово, которое содержит другое, более короткое слово. Ребята  должны найти его, объяснить значение. Презентация сопровождается яркими картинками, иллюстрирующими значение нового слова.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Правильно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4108450" cy="762000"/>
          </a:xfrm>
        </p:spPr>
        <p:txBody>
          <a:bodyPr/>
          <a:lstStyle/>
          <a:p>
            <a:r>
              <a:rPr lang="ru-RU" sz="4400" smtClean="0"/>
              <a:t>Рыбак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963" y="579438"/>
            <a:ext cx="3930650" cy="792162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/>
              <a:t>Рыба</a:t>
            </a:r>
            <a:endParaRPr lang="ru-RU" sz="4400" dirty="0"/>
          </a:p>
        </p:txBody>
      </p:sp>
      <p:pic>
        <p:nvPicPr>
          <p:cNvPr id="7" name="Содержимое 6" descr="2943_3349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628775"/>
            <a:ext cx="3744912" cy="3240088"/>
          </a:xfrm>
        </p:spPr>
      </p:pic>
      <p:pic>
        <p:nvPicPr>
          <p:cNvPr id="8" name="Содержимое 7" descr="a_65d0349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1557338"/>
            <a:ext cx="3311525" cy="3311525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792162"/>
          </a:xfrm>
        </p:spPr>
        <p:txBody>
          <a:bodyPr/>
          <a:lstStyle/>
          <a:p>
            <a:r>
              <a:rPr lang="ru-RU" sz="4400" smtClean="0"/>
              <a:t>Метро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963" y="579438"/>
            <a:ext cx="3930650" cy="792162"/>
          </a:xfrm>
        </p:spPr>
        <p:txBody>
          <a:bodyPr/>
          <a:lstStyle/>
          <a:p>
            <a:r>
              <a:rPr lang="ru-RU" sz="4400" smtClean="0"/>
              <a:t>Метр</a:t>
            </a:r>
          </a:p>
        </p:txBody>
      </p:sp>
      <p:pic>
        <p:nvPicPr>
          <p:cNvPr id="7" name="Содержимое 6" descr="74094_1290495167_42608x399227_s800x60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8013" y="1341438"/>
            <a:ext cx="3930650" cy="3600450"/>
          </a:xfrm>
        </p:spPr>
      </p:pic>
      <p:pic>
        <p:nvPicPr>
          <p:cNvPr id="8" name="Содержимое 7" descr="metr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52963" y="1341438"/>
            <a:ext cx="3930650" cy="36004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792162"/>
          </a:xfrm>
        </p:spPr>
        <p:txBody>
          <a:bodyPr/>
          <a:lstStyle/>
          <a:p>
            <a:r>
              <a:rPr lang="ru-RU" sz="4400" smtClean="0"/>
              <a:t>Банка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963" y="579438"/>
            <a:ext cx="3930650" cy="792162"/>
          </a:xfrm>
        </p:spPr>
        <p:txBody>
          <a:bodyPr/>
          <a:lstStyle/>
          <a:p>
            <a:r>
              <a:rPr lang="ru-RU" sz="4400" smtClean="0"/>
              <a:t>Банк</a:t>
            </a:r>
          </a:p>
        </p:txBody>
      </p:sp>
      <p:pic>
        <p:nvPicPr>
          <p:cNvPr id="7" name="Содержимое 6" descr="ee498fd1fd5c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447800"/>
            <a:ext cx="3527425" cy="3489325"/>
          </a:xfrm>
        </p:spPr>
      </p:pic>
      <p:pic>
        <p:nvPicPr>
          <p:cNvPr id="8" name="Содержимое 7" descr="img12701_1-2_Zdanie_banka_Renessans_Kapital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412875"/>
            <a:ext cx="3889375" cy="352901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157788"/>
            <a:ext cx="8183562" cy="10509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792162"/>
          </a:xfrm>
        </p:spPr>
        <p:txBody>
          <a:bodyPr/>
          <a:lstStyle/>
          <a:p>
            <a:r>
              <a:rPr lang="ru-RU" sz="4400" smtClean="0"/>
              <a:t>Кобра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963" y="579438"/>
            <a:ext cx="3930650" cy="792162"/>
          </a:xfrm>
        </p:spPr>
        <p:txBody>
          <a:bodyPr/>
          <a:lstStyle/>
          <a:p>
            <a:r>
              <a:rPr lang="ru-RU" sz="4400" smtClean="0"/>
              <a:t>Кора</a:t>
            </a:r>
          </a:p>
        </p:txBody>
      </p:sp>
      <p:pic>
        <p:nvPicPr>
          <p:cNvPr id="7" name="Содержимое 6" descr="a0ee9998a450f4ddad3dc771bbcbbbd8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412875"/>
            <a:ext cx="3673475" cy="3744913"/>
          </a:xfrm>
        </p:spPr>
      </p:pic>
      <p:pic>
        <p:nvPicPr>
          <p:cNvPr id="8" name="Содержимое 7" descr="e114a969d7f7f038f2311733720e17c0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1412875"/>
            <a:ext cx="3600450" cy="3816350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5157788"/>
            <a:ext cx="6888163" cy="10509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792162"/>
          </a:xfrm>
        </p:spPr>
        <p:txBody>
          <a:bodyPr/>
          <a:lstStyle/>
          <a:p>
            <a:r>
              <a:rPr lang="ru-RU" sz="4400" smtClean="0"/>
              <a:t>Столб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963" y="579438"/>
            <a:ext cx="3930650" cy="792162"/>
          </a:xfrm>
        </p:spPr>
        <p:txBody>
          <a:bodyPr/>
          <a:lstStyle/>
          <a:p>
            <a:r>
              <a:rPr lang="ru-RU" sz="4400" smtClean="0"/>
              <a:t>Стол</a:t>
            </a:r>
          </a:p>
        </p:txBody>
      </p:sp>
      <p:pic>
        <p:nvPicPr>
          <p:cNvPr id="7" name="Содержимое 6" descr="Железный-столб-в-Индии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484313"/>
            <a:ext cx="3384550" cy="3638550"/>
          </a:xfrm>
        </p:spPr>
      </p:pic>
      <p:pic>
        <p:nvPicPr>
          <p:cNvPr id="8" name="Содержимое 7" descr="lack-yan-sehpa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873625" y="1447800"/>
            <a:ext cx="3489325" cy="3709988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Правильно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792162"/>
          </a:xfrm>
        </p:spPr>
        <p:txBody>
          <a:bodyPr/>
          <a:lstStyle/>
          <a:p>
            <a:r>
              <a:rPr lang="ru-RU" sz="4400" smtClean="0"/>
              <a:t>Экран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963" y="579438"/>
            <a:ext cx="3930650" cy="792162"/>
          </a:xfrm>
        </p:spPr>
        <p:txBody>
          <a:bodyPr/>
          <a:lstStyle/>
          <a:p>
            <a:r>
              <a:rPr lang="ru-RU" sz="4400" smtClean="0"/>
              <a:t>Кран</a:t>
            </a:r>
          </a:p>
        </p:txBody>
      </p:sp>
      <p:pic>
        <p:nvPicPr>
          <p:cNvPr id="7" name="Содержимое 6" descr="2-2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557338"/>
            <a:ext cx="3489325" cy="3489325"/>
          </a:xfrm>
        </p:spPr>
      </p:pic>
      <p:pic>
        <p:nvPicPr>
          <p:cNvPr id="8" name="Содержимое 7" descr="7665d1e2a2a217d6435c587d2b3a573f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1484313"/>
            <a:ext cx="3489325" cy="3489325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792162"/>
          </a:xfrm>
        </p:spPr>
        <p:txBody>
          <a:bodyPr/>
          <a:lstStyle/>
          <a:p>
            <a:r>
              <a:rPr lang="ru-RU" sz="4400" smtClean="0"/>
              <a:t>Точки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579438"/>
            <a:ext cx="4011613" cy="792162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/>
              <a:t>Очки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Содержимое 6" descr="11866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557338"/>
            <a:ext cx="2160587" cy="1655762"/>
          </a:xfrm>
        </p:spPr>
      </p:pic>
      <p:pic>
        <p:nvPicPr>
          <p:cNvPr id="8" name="Содержимое 6" descr="1186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2781300"/>
            <a:ext cx="2160587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6" descr="1186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852738"/>
            <a:ext cx="216058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87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1268413"/>
            <a:ext cx="3508375" cy="3384550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248</TotalTime>
  <Words>68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Verdana</vt:lpstr>
      <vt:lpstr>Arial</vt:lpstr>
      <vt:lpstr>Wingdings 2</vt:lpstr>
      <vt:lpstr>Calibri</vt:lpstr>
      <vt:lpstr>Аспект</vt:lpstr>
      <vt:lpstr>Аспект</vt:lpstr>
      <vt:lpstr>Аспект</vt:lpstr>
      <vt:lpstr>Аспект</vt:lpstr>
      <vt:lpstr>Аспект</vt:lpstr>
      <vt:lpstr>Слайд 1</vt:lpstr>
      <vt:lpstr>В игре «Слово в слове» предлагается слово, которое содержит другое, более короткое слово. Ребята  должны найти его, объяснить значение. Презентация сопровождается яркими картинками, иллюстрирующими значение нового слова.</vt:lpstr>
      <vt:lpstr>Правильно</vt:lpstr>
      <vt:lpstr>Правильно</vt:lpstr>
      <vt:lpstr>Правильно</vt:lpstr>
      <vt:lpstr>Правильно</vt:lpstr>
      <vt:lpstr>Правильно</vt:lpstr>
      <vt:lpstr>Правильно </vt:lpstr>
      <vt:lpstr>Правильно</vt:lpstr>
      <vt:lpstr>Правильно</vt:lpstr>
      <vt:lpstr>Правильно</vt:lpstr>
      <vt:lpstr>Правильно</vt:lpstr>
      <vt:lpstr>Правильно</vt:lpstr>
      <vt:lpstr>Правильно</vt:lpstr>
      <vt:lpstr>Молодец!!!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</dc:title>
  <dc:creator>1</dc:creator>
  <cp:lastModifiedBy>User</cp:lastModifiedBy>
  <cp:revision>6</cp:revision>
  <dcterms:created xsi:type="dcterms:W3CDTF">2013-02-15T07:44:40Z</dcterms:created>
  <dcterms:modified xsi:type="dcterms:W3CDTF">2020-04-26T20:49:50Z</dcterms:modified>
</cp:coreProperties>
</file>