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77" r:id="rId7"/>
    <p:sldId id="285" r:id="rId8"/>
    <p:sldId id="283" r:id="rId9"/>
    <p:sldId id="284" r:id="rId10"/>
    <p:sldId id="28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6B2D-B850-4A37-A3AE-8444E1742B4D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C93C-17F9-47AD-9B38-DC8C66481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4FBAC-FC4E-46C1-BABD-2E1F7C874B1B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74B0-DE9D-4855-ACC6-21543E74F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B7B18-AF39-411E-8AB4-8F703F70CBCA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38179-0473-4B47-8FC8-DFD168FEB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BA6D2-20B9-4187-B4C9-9A4CE7EBE714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925FB-1DCE-413C-8533-A2782BAB0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6E581-39B0-4B21-896E-98530F0A0DC0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9E7AE-C501-4EBD-83B2-9E77130B4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B062-083F-4327-B02C-9CB8EE51C4E0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3E4ED-8073-4FAC-B706-D2B67162E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191F5-78F7-4BCD-AEB3-6DD6F3D934A3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02526-8C4F-4D33-8A38-904439873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5D623-33AB-4E29-9E0B-CBE010FCCF35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84F5D-87DD-486F-B267-51FBCB916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38775-043F-4143-B6F3-4052E17846CE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7B125-6AE2-42D7-B010-43956366F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172E1-6C14-4385-8975-9809B42B0377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17ADE-4030-4E58-8E5C-153E9CD16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48B4-4F60-4882-954A-22C64F870B28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6511E-1170-4811-B21E-1D60F32A0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7B268-B3D6-43C1-AB57-9DCFD85DBDC8}" type="datetimeFigureOut">
              <a:rPr lang="ru-RU"/>
              <a:pPr>
                <a:defRPr/>
              </a:pPr>
              <a:t>04.05.2020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68CE90-E344-449E-8E44-C7BB618DF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endParaRPr lang="ru-RU" sz="2400" b="1" dirty="0" smtClean="0">
              <a:latin typeface="Arial" charset="0"/>
            </a:endParaRPr>
          </a:p>
        </p:txBody>
      </p:sp>
      <p:sp>
        <p:nvSpPr>
          <p:cNvPr id="13314" name="Объект 2"/>
          <p:cNvSpPr txBox="1">
            <a:spLocks/>
          </p:cNvSpPr>
          <p:nvPr/>
        </p:nvSpPr>
        <p:spPr bwMode="auto">
          <a:xfrm>
            <a:off x="3563938" y="2205038"/>
            <a:ext cx="52641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ru-RU" sz="6000" b="1">
              <a:latin typeface="Calibri" pitchFamily="34" charset="0"/>
            </a:endParaRPr>
          </a:p>
        </p:txBody>
      </p:sp>
      <p:sp>
        <p:nvSpPr>
          <p:cNvPr id="13315" name="Объект 2"/>
          <p:cNvSpPr txBox="1">
            <a:spLocks/>
          </p:cNvSpPr>
          <p:nvPr/>
        </p:nvSpPr>
        <p:spPr bwMode="auto">
          <a:xfrm>
            <a:off x="3563938" y="5805488"/>
            <a:ext cx="52641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ru-RU" sz="3600" b="1" i="1">
              <a:latin typeface="Calibri" pitchFamily="34" charset="0"/>
            </a:endParaRPr>
          </a:p>
        </p:txBody>
      </p:sp>
      <p:pic>
        <p:nvPicPr>
          <p:cNvPr id="13316" name="Picture 2" descr="D:\СОЦ ПЕДАГОГ  2011\ЮПМ.png"/>
          <p:cNvPicPr>
            <a:picLocks noChangeAspect="1" noChangeArrowheads="1"/>
          </p:cNvPicPr>
          <p:nvPr/>
        </p:nvPicPr>
        <p:blipFill>
          <a:blip r:embed="rId2"/>
          <a:srcRect r="25764" b="20274"/>
          <a:stretch>
            <a:fillRect/>
          </a:stretch>
        </p:blipFill>
        <p:spPr bwMode="auto">
          <a:xfrm>
            <a:off x="395288" y="1844675"/>
            <a:ext cx="3419475" cy="464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461593" y="2890639"/>
            <a:ext cx="5472609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dirty="0">
                <a:ln w="11430"/>
                <a:solidFill>
                  <a:srgbClr val="FF0000"/>
                </a:solidFill>
                <a:latin typeface="Verdana" pitchFamily="34" charset="0"/>
              </a:rPr>
              <a:t>Причины ДТП по вине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468313" y="-100013"/>
            <a:ext cx="8229600" cy="100013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pic>
        <p:nvPicPr>
          <p:cNvPr id="34818" name="Picture 2" descr="D:\СОЦ ПЕДАГОГ  2011\МОИ презентации\ДТП и идети\svetofo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3525838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slide_3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1628775"/>
            <a:ext cx="5113338" cy="48561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274638"/>
            <a:ext cx="7272338" cy="1930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ПРИЧИНЫ  И ПОСЛЕДСТВИЯ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C00000"/>
                </a:solidFill>
              </a:rPr>
              <a:t>Дорожно-транспортных происшествий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15362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476375" y="2852738"/>
            <a:ext cx="62642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Причиной ДТП становится именно недопустимое поведение: </a:t>
            </a:r>
          </a:p>
          <a:p>
            <a:pPr>
              <a:defRPr/>
            </a:pPr>
            <a:r>
              <a:rPr lang="ru-RU" sz="2000">
                <a:solidFill>
                  <a:srgbClr val="FF94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-невнимательность, </a:t>
            </a:r>
          </a:p>
          <a:p>
            <a:pPr>
              <a:defRPr/>
            </a:pPr>
            <a:r>
              <a:rPr lang="ru-RU" sz="2000">
                <a:solidFill>
                  <a:srgbClr val="FFAF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-недисциплинированность,</a:t>
            </a:r>
          </a:p>
          <a:p>
            <a:pPr>
              <a:defRPr/>
            </a:pPr>
            <a:r>
              <a:rPr lang="ru-RU" sz="2000">
                <a:solidFill>
                  <a:srgbClr val="FFC72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-нежелание соблюдать правила безопасности и пренебрежительное к ним отношение, </a:t>
            </a:r>
          </a:p>
          <a:p>
            <a:pPr>
              <a:defRPr/>
            </a:pPr>
            <a:r>
              <a:rPr lang="ru-RU" sz="2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-подражание другим лицам, нарушающим Правила.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050" y="274638"/>
            <a:ext cx="66357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Переход проезжей части 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b="1" dirty="0" smtClean="0">
                <a:solidFill>
                  <a:srgbClr val="FF0000"/>
                </a:solidFill>
              </a:rPr>
              <a:t>красный</a:t>
            </a:r>
            <a:r>
              <a:rPr lang="ru-RU" dirty="0" smtClean="0"/>
              <a:t> свет </a:t>
            </a:r>
            <a:r>
              <a:rPr lang="ru-RU" b="1" dirty="0" smtClean="0">
                <a:solidFill>
                  <a:srgbClr val="0070C0"/>
                </a:solidFill>
              </a:rPr>
              <a:t>Светофора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6386" name="Picture 4" descr="D:\СОЦ ПЕДАГОГ  2011\МОИ презентации\ДТП и идети\638963.png"/>
          <p:cNvPicPr>
            <a:picLocks noChangeAspect="1" noChangeArrowheads="1"/>
          </p:cNvPicPr>
          <p:nvPr/>
        </p:nvPicPr>
        <p:blipFill>
          <a:blip r:embed="rId2"/>
          <a:srcRect r="59285"/>
          <a:stretch>
            <a:fillRect/>
          </a:stretch>
        </p:blipFill>
        <p:spPr bwMode="auto">
          <a:xfrm>
            <a:off x="6732588" y="1700213"/>
            <a:ext cx="16891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D:\СОЦ ПЕДАГОГ  2011\МОИ презентации\ДТП и идети\6fb2e6a66b975f0fcb204b0c30b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2173288"/>
            <a:ext cx="5203825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Переход дороги 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b="1" dirty="0" smtClean="0">
                <a:solidFill>
                  <a:srgbClr val="FF0000"/>
                </a:solidFill>
              </a:rPr>
              <a:t>неустановленном</a:t>
            </a:r>
            <a:r>
              <a:rPr lang="ru-RU" dirty="0" smtClean="0"/>
              <a:t> месте</a:t>
            </a:r>
            <a:endParaRPr lang="ru-RU" dirty="0"/>
          </a:p>
        </p:txBody>
      </p:sp>
      <p:pic>
        <p:nvPicPr>
          <p:cNvPr id="17410" name="Picture 2" descr="D:\СОЦ ПЕДАГОГ  2011\МОИ презентации\ДТП и идети\73490_1287557546_20952x894090_s8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173288"/>
            <a:ext cx="5156200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СОЦ ПЕДАГОГ  2011\МОИ презентации\ДТП и идети\577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0807" r="11279"/>
          <a:stretch>
            <a:fillRect/>
          </a:stretch>
        </p:blipFill>
        <p:spPr>
          <a:xfrm>
            <a:off x="6156325" y="1700213"/>
            <a:ext cx="2382838" cy="2743200"/>
          </a:xfrm>
        </p:spPr>
      </p:pic>
      <p:pic>
        <p:nvPicPr>
          <p:cNvPr id="17412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388" y="274638"/>
            <a:ext cx="69834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Катание на </a:t>
            </a:r>
            <a:r>
              <a:rPr lang="ru-RU" b="1" dirty="0" smtClean="0">
                <a:solidFill>
                  <a:srgbClr val="0070C0"/>
                </a:solidFill>
              </a:rPr>
              <a:t>велосипеде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b="1" dirty="0" smtClean="0">
                <a:solidFill>
                  <a:srgbClr val="FF0000"/>
                </a:solidFill>
              </a:rPr>
              <a:t>проезжей</a:t>
            </a:r>
            <a:r>
              <a:rPr lang="ru-RU" dirty="0" smtClean="0"/>
              <a:t> части</a:t>
            </a:r>
            <a:endParaRPr lang="ru-RU" dirty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D:\СОЦ ПЕДАГОГ  2011\МОИ презентации\ДТП и идети\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492375"/>
            <a:ext cx="6265862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D:\СОЦ ПЕДАГОГ  2011\МОИ презентации\ДТП и идети\188137138.jpg"/>
          <p:cNvPicPr>
            <a:picLocks noChangeAspect="1" noChangeArrowheads="1"/>
          </p:cNvPicPr>
          <p:nvPr/>
        </p:nvPicPr>
        <p:blipFill>
          <a:blip r:embed="rId3"/>
          <a:srcRect l="30801" t="-3209" b="3209"/>
          <a:stretch>
            <a:fillRect/>
          </a:stretch>
        </p:blipFill>
        <p:spPr bwMode="auto">
          <a:xfrm>
            <a:off x="296863" y="2127250"/>
            <a:ext cx="28114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Игры на дорогах</a:t>
            </a:r>
          </a:p>
        </p:txBody>
      </p:sp>
      <p:pic>
        <p:nvPicPr>
          <p:cNvPr id="19458" name="Picture 4" descr="image?id=851442795429&amp;t=0&amp;plc=WEB&amp;tkn=*Y4zdmhXHrW3yLIqdXw4GxwUyha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412875"/>
            <a:ext cx="8280400" cy="51117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813" y="274638"/>
            <a:ext cx="71389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на </a:t>
            </a:r>
            <a:r>
              <a:rPr lang="ru-RU" sz="4000" b="1" smtClean="0">
                <a:solidFill>
                  <a:srgbClr val="FF0000"/>
                </a:solidFill>
              </a:rPr>
              <a:t>Превышение</a:t>
            </a:r>
            <a:r>
              <a:rPr lang="ru-RU" sz="4000" smtClean="0"/>
              <a:t> скорости</a:t>
            </a:r>
            <a:br>
              <a:rPr lang="ru-RU" sz="4000" smtClean="0"/>
            </a:br>
            <a:r>
              <a:rPr lang="ru-RU" sz="4000" smtClean="0"/>
              <a:t> при катании </a:t>
            </a:r>
            <a:r>
              <a:rPr lang="ru-RU" sz="4000" b="1" smtClean="0">
                <a:solidFill>
                  <a:srgbClr val="0070C0"/>
                </a:solidFill>
              </a:rPr>
              <a:t>скутере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20483" name="Picture 2" descr="D:\СОЦ ПЕДАГОГ  2011\МОИ презентации\ДТП и идети\imge738da7da4216f1165bfaf222da55e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492375"/>
            <a:ext cx="53276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D:\СОЦ ПЕДАГОГ  2011\МОИ презентации\ДТП и идети\640.1010_1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557338"/>
            <a:ext cx="2844800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ПОСЛЕДСТВИЯ…</a:t>
            </a:r>
          </a:p>
        </p:txBody>
      </p:sp>
      <p:pic>
        <p:nvPicPr>
          <p:cNvPr id="21506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D:\СОЦ ПЕДАГОГ  2011\МОИ презентации\ДТП и идети\8940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1916113"/>
            <a:ext cx="6996112" cy="460851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79613" y="260350"/>
            <a:ext cx="6624637" cy="1143000"/>
          </a:xfrm>
        </p:spPr>
        <p:txBody>
          <a:bodyPr/>
          <a:lstStyle/>
          <a:p>
            <a:pPr eaLnBrk="1" hangingPunct="1"/>
            <a:r>
              <a:rPr lang="ru-RU" smtClean="0"/>
              <a:t>РАЗБИТЫЕ МАШИНЫ…</a:t>
            </a:r>
          </a:p>
        </p:txBody>
      </p:sp>
      <p:pic>
        <p:nvPicPr>
          <p:cNvPr id="22530" name="Picture 4" descr="D:\СОЦ ПЕДАГОГ  2011\МОИ презентации\ДТП и идети\p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D:\СОЦ ПЕДАГОГ  2011\МОИ презентации\ДТП и идети\dtp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1557338"/>
            <a:ext cx="6621462" cy="49657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Тема Office</vt:lpstr>
      <vt:lpstr>Презентация PowerPoint</vt:lpstr>
      <vt:lpstr>ПРИЧИНЫ  И ПОСЛЕДСТВИЯ Дорожно-транспортных происшествий</vt:lpstr>
      <vt:lpstr>Переход проезжей части  на красный свет Светофора</vt:lpstr>
      <vt:lpstr>Переход дороги  в неустановленном месте</vt:lpstr>
      <vt:lpstr>Катание на велосипеде  по проезжей части</vt:lpstr>
      <vt:lpstr>Игры на дорогах</vt:lpstr>
      <vt:lpstr>на Превышение скорости  при катании скутере</vt:lpstr>
      <vt:lpstr>ПОСЛЕДСТВИЯ…</vt:lpstr>
      <vt:lpstr>РАЗБИТЫЕ МАШИНЫ…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ДЕТИ!</dc:title>
  <dc:creator>ДТГ</dc:creator>
  <cp:lastModifiedBy>ZBook</cp:lastModifiedBy>
  <cp:revision>14</cp:revision>
  <dcterms:created xsi:type="dcterms:W3CDTF">2011-11-26T13:36:06Z</dcterms:created>
  <dcterms:modified xsi:type="dcterms:W3CDTF">2020-05-04T20:59:35Z</dcterms:modified>
</cp:coreProperties>
</file>