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70" r:id="rId4"/>
    <p:sldId id="267" r:id="rId5"/>
    <p:sldId id="277" r:id="rId6"/>
    <p:sldId id="285" r:id="rId7"/>
    <p:sldId id="294" r:id="rId8"/>
    <p:sldId id="299" r:id="rId9"/>
    <p:sldId id="293" r:id="rId10"/>
    <p:sldId id="289" r:id="rId11"/>
    <p:sldId id="292" r:id="rId12"/>
    <p:sldId id="284" r:id="rId13"/>
    <p:sldId id="310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88" autoAdjust="0"/>
    <p:restoredTop sz="94660"/>
  </p:normalViewPr>
  <p:slideViewPr>
    <p:cSldViewPr>
      <p:cViewPr varScale="1">
        <p:scale>
          <a:sx n="84" d="100"/>
          <a:sy n="84" d="100"/>
        </p:scale>
        <p:origin x="1099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72FBE96-08FB-45C0-A147-B15D9D9347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973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3B56B-A534-4674-9F7C-5C39E4E7F56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B7889-C3AD-40D9-97CE-7B1039784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2763738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 </a:t>
            </a:r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05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Земноводные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2816"/>
            <a:ext cx="3888432" cy="3813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32754" y="5934470"/>
            <a:ext cx="2821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Углозуб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сибирский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5933361"/>
            <a:ext cx="3689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Лягушка остромордая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4248472" cy="387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320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Пресмыкающиеся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99" y="1988840"/>
            <a:ext cx="4330593" cy="338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573325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Ящерица живородящая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6612" y="5779422"/>
            <a:ext cx="3332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Гадюка обыкновенная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397078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76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88640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044" y="255549"/>
            <a:ext cx="2939270" cy="2893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16387" y="3214499"/>
            <a:ext cx="2182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Розовая чайка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3214499"/>
            <a:ext cx="3672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Стерх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(Белый журавль)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26555" y="5805191"/>
            <a:ext cx="3131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Краснозобая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казарка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1" y="262645"/>
            <a:ext cx="2808312" cy="2885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904508"/>
            <a:ext cx="2724638" cy="181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339127" y="6036024"/>
            <a:ext cx="2210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Малый лебедь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132" y="3676164"/>
            <a:ext cx="2088179" cy="235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5489" y="255549"/>
            <a:ext cx="1278170" cy="616133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тицы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660" y="3676163"/>
            <a:ext cx="2095220" cy="2273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80311" y="6036024"/>
            <a:ext cx="116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Кречет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16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4154"/>
            <a:ext cx="8892480" cy="5820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86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563072" cy="459452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b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40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 МСОП (1966г)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16016" y="1071546"/>
            <a:ext cx="3888432" cy="57864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Кра́сная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кни́га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аннотированный список редких и находящихся под угрозой исчезновения животных, растений и грибов. 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 – программа действий по спасению и увеличению численности редких, исчезающих, малочисленных видов  видов. </a:t>
            </a:r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68760"/>
            <a:ext cx="435771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/>
                <a:ea typeface="Times New Roman"/>
              </a:rPr>
              <a:t>Исчезнувшие животные</a:t>
            </a:r>
            <a:br>
              <a:rPr lang="ru-RU" sz="3200" b="1" dirty="0" smtClean="0">
                <a:latin typeface="Times New Roman"/>
                <a:ea typeface="Times New Roman"/>
              </a:rPr>
            </a:br>
            <a:r>
              <a:rPr lang="ru-RU" sz="3200" dirty="0" smtClean="0">
                <a:latin typeface="Times New Roman"/>
                <a:ea typeface="Times New Roman"/>
              </a:rPr>
              <a:t> (кого </a:t>
            </a:r>
            <a:r>
              <a:rPr lang="ru-RU" sz="3200" dirty="0">
                <a:latin typeface="Times New Roman"/>
                <a:ea typeface="Times New Roman"/>
              </a:rPr>
              <a:t>мы больше никогда не </a:t>
            </a:r>
            <a:r>
              <a:rPr lang="ru-RU" sz="3200" dirty="0" smtClean="0">
                <a:latin typeface="Times New Roman"/>
                <a:ea typeface="Times New Roman"/>
              </a:rPr>
              <a:t>увидим)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535113"/>
            <a:ext cx="4317876" cy="639762"/>
          </a:xfrm>
        </p:spPr>
        <p:txBody>
          <a:bodyPr>
            <a:noAutofit/>
          </a:bodyPr>
          <a:lstStyle/>
          <a:p>
            <a:r>
              <a:rPr lang="ru-RU" dirty="0" smtClean="0"/>
              <a:t>Стеллерова корова (морская)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2040" y="1535113"/>
            <a:ext cx="4104456" cy="639762"/>
          </a:xfrm>
        </p:spPr>
        <p:txBody>
          <a:bodyPr/>
          <a:lstStyle/>
          <a:p>
            <a:r>
              <a:rPr lang="ru-RU" dirty="0" smtClean="0"/>
              <a:t>Странствующий голубь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4245868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586" y="2174875"/>
            <a:ext cx="3783885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22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09f5/0001b7a4-5bb47b3e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4" y="-912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86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Первая Красная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книга СССР вышла в 1978 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году, РФ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в 2001году.</a:t>
            </a:r>
            <a:b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Учитель\Desktop\20180611_0954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914" y="1600200"/>
            <a:ext cx="31351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20" y="1601369"/>
            <a:ext cx="3231160" cy="452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266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Растения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Семейство Лилейные</a:t>
            </a:r>
            <a:br>
              <a:rPr lang="ru-RU" dirty="0" smtClean="0"/>
            </a:br>
            <a:r>
              <a:rPr lang="ru-RU" dirty="0" smtClean="0"/>
              <a:t>Лилия </a:t>
            </a:r>
            <a:r>
              <a:rPr lang="ru-RU" dirty="0" err="1" smtClean="0"/>
              <a:t>пенсильванская</a:t>
            </a:r>
            <a:r>
              <a:rPr lang="ru-RU" dirty="0" smtClean="0"/>
              <a:t> (</a:t>
            </a:r>
            <a:r>
              <a:rPr lang="ru-RU" dirty="0" err="1"/>
              <a:t>д</a:t>
            </a:r>
            <a:r>
              <a:rPr lang="ru-RU" dirty="0" err="1" smtClean="0"/>
              <a:t>аурская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339787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17310"/>
            <a:ext cx="4038600" cy="269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78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Грибы</a:t>
            </a:r>
            <a:endParaRPr lang="ru-RU" dirty="0"/>
          </a:p>
        </p:txBody>
      </p:sp>
      <p:pic>
        <p:nvPicPr>
          <p:cNvPr id="9218" name="Picture 2" descr="C:\Users\Учитель\Desktop\20180618_0908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16" y="1600200"/>
            <a:ext cx="398576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Учитель\Desktop\20180618_0908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490" y="1600200"/>
            <a:ext cx="393602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5677827"/>
            <a:ext cx="2067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Грифола</a:t>
            </a:r>
            <a:r>
              <a:rPr lang="ru-RU" dirty="0" smtClean="0"/>
              <a:t> зонтичная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453030" y="5677827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2"/>
                </a:solidFill>
              </a:rPr>
              <a:t>Гериций</a:t>
            </a:r>
            <a:r>
              <a:rPr lang="ru-RU" dirty="0" smtClean="0">
                <a:solidFill>
                  <a:schemeClr val="bg2"/>
                </a:solidFill>
              </a:rPr>
              <a:t> коралловидный</a:t>
            </a:r>
            <a:endParaRPr lang="ru-RU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48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804297"/>
            <a:ext cx="2885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Аполлон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Аммосова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6996" y="5804296"/>
            <a:ext cx="3379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Жужелица решетчатая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28800"/>
            <a:ext cx="403860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446449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077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5301208"/>
            <a:ext cx="2591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Сибирский осетр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4392488" cy="260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646" y="2276872"/>
            <a:ext cx="4428492" cy="2591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08104" y="5301208"/>
            <a:ext cx="291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Арктический голец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46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1330</TotalTime>
  <Words>112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  Красная книга природы</vt:lpstr>
      <vt:lpstr>Красная книга МСОП (1966г)</vt:lpstr>
      <vt:lpstr>Исчезнувшие животные  (кого мы больше никогда не увидим) </vt:lpstr>
      <vt:lpstr>Презентация PowerPoint</vt:lpstr>
      <vt:lpstr>Первая Красная книга СССР вышла в 1978 году, РФ – в 2001году. </vt:lpstr>
      <vt:lpstr>Растения Семейство Лилейные Лилия пенсильванская (даурская)</vt:lpstr>
      <vt:lpstr>Грибы</vt:lpstr>
      <vt:lpstr>Животные Насекомые</vt:lpstr>
      <vt:lpstr>  Рыбы</vt:lpstr>
      <vt:lpstr>Земноводные</vt:lpstr>
      <vt:lpstr>Пресмыкающиеся</vt:lpstr>
      <vt:lpstr> </vt:lpstr>
      <vt:lpstr>Презентация PowerPoint</vt:lpstr>
      <vt:lpstr>Спасибо за внимание </vt:lpstr>
    </vt:vector>
  </TitlesOfParts>
  <Company>МОУ Маганская СОШ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 МСОП</dc:title>
  <dc:creator>Биология</dc:creator>
  <cp:lastModifiedBy>ZBook</cp:lastModifiedBy>
  <cp:revision>132</cp:revision>
  <dcterms:created xsi:type="dcterms:W3CDTF">2012-05-01T11:31:12Z</dcterms:created>
  <dcterms:modified xsi:type="dcterms:W3CDTF">2020-05-04T21:37:10Z</dcterms:modified>
</cp:coreProperties>
</file>