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65" r:id="rId3"/>
    <p:sldId id="261" r:id="rId4"/>
    <p:sldId id="258" r:id="rId5"/>
    <p:sldId id="288" r:id="rId6"/>
    <p:sldId id="259" r:id="rId7"/>
    <p:sldId id="267" r:id="rId8"/>
    <p:sldId id="268" r:id="rId9"/>
    <p:sldId id="269" r:id="rId10"/>
    <p:sldId id="272" r:id="rId11"/>
    <p:sldId id="283" r:id="rId12"/>
    <p:sldId id="273" r:id="rId13"/>
    <p:sldId id="275" r:id="rId14"/>
    <p:sldId id="277" r:id="rId15"/>
    <p:sldId id="279" r:id="rId16"/>
    <p:sldId id="30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D1E0"/>
    <a:srgbClr val="DCC5ED"/>
    <a:srgbClr val="B85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45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18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8280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591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6751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033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9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844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682BC-9F2F-47A8-85E4-620A4ABC8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22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93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98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74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16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971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91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89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9AD2C-9090-4E36-9F64-86D984ED499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DE543F5-1ADC-4A34-80B6-6905A10763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86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7"/>
            <a:ext cx="9144000" cy="1008111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Лесные пожары</a:t>
            </a: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7992888" cy="4298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aisttv.ru/wp-content/uploads/2015/06/4819d08636ff5b0374fc2da7202635a3-1440x564_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424936" cy="501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496944" cy="648072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Пожароопасный сезон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://images.forwallpaper.com/files/images/0/0230/023070eb/1054339/fire-in-forest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3451" r="3451"/>
          <a:stretch>
            <a:fillRect/>
          </a:stretch>
        </p:blipFill>
        <p:spPr bwMode="auto">
          <a:xfrm>
            <a:off x="387480" y="188640"/>
            <a:ext cx="8424936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501008"/>
            <a:ext cx="8496944" cy="3024336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пожароопасные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 в период сухой погоды. Но даже в конце весны - в начале лета, когда на поверхности земли много сухой прошлогодней листвы и травы, легко может вспыхнуть огонь.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3999" cy="1844824"/>
          </a:xfrm>
          <a:noFill/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способствующие распространению пожаров: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84784"/>
            <a:ext cx="4104456" cy="5112568"/>
          </a:xfrm>
          <a:noFill/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температура и сухость воздуха.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ветра.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 состояние горючих материалов.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Рельеф местности, </a:t>
            </a:r>
          </a:p>
          <a:p>
            <a:pPr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</a:p>
          <a:p>
            <a:pPr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преграды (рек, дорог).</a:t>
            </a:r>
          </a:p>
        </p:txBody>
      </p:sp>
      <p:pic>
        <p:nvPicPr>
          <p:cNvPr id="4" name="Рисунок 3" descr="http://canebrake13.com/media/img/slideshow/montecito_fir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576" y="1664804"/>
            <a:ext cx="4337897" cy="4752528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{F9AC18B9-0D9D-4731-B40A-E57D12D751E8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369" y="3861048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{A8EF0305-81A2-407D-B238-A68E50BF5794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891" y="988874"/>
            <a:ext cx="3456384" cy="244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052736"/>
            <a:ext cx="4824412" cy="5073427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Брошенная спичка.</a:t>
            </a:r>
          </a:p>
          <a:p>
            <a:pPr eaLnBrk="1" hangingPunct="1"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Незатушенный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костер.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539552" y="280988"/>
            <a:ext cx="82089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Причины лесных пожаров.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067944" y="692697"/>
            <a:ext cx="4896543" cy="5760492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Брошенная промасленная ветошь.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Заправка горючим в лесу.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неисправной технике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2292" name="Picture 4" descr="{549719E1-0826-4969-89F0-61B4FB83C558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5"/>
            <a:ext cx="3514030" cy="314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{678B6D01-0D3C-4CF5-9CA2-ABFF779722BD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92" y="404664"/>
            <a:ext cx="349465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716462" y="476672"/>
            <a:ext cx="4320033" cy="6048672"/>
          </a:xfrm>
          <a:noFill/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Брошенные осколки стекла</a:t>
            </a:r>
          </a:p>
          <a:p>
            <a:pPr eaLnBrk="1" hangingPunct="1"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Брошенные непотушенные охотничьи пыжи.</a:t>
            </a:r>
          </a:p>
        </p:txBody>
      </p:sp>
      <p:pic>
        <p:nvPicPr>
          <p:cNvPr id="13316" name="Picture 4" descr="{B3629097-7DDF-4710-AFD8-3A8A3031E14B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201" y="3789039"/>
            <a:ext cx="3767123" cy="297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{3929B421-0674-4F12-A337-728DB619A9AE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2036"/>
            <a:ext cx="3800797" cy="305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{A8B8C16B-5CD9-4033-B0B3-48580FC5BE09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9" y="476672"/>
            <a:ext cx="417671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932040" y="620688"/>
            <a:ext cx="3960441" cy="5544616"/>
          </a:xfrm>
          <a:noFill/>
        </p:spPr>
        <p:txBody>
          <a:bodyPr/>
          <a:lstStyle/>
          <a:p>
            <a:pPr eaLnBrk="1" hangingPunct="1"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Шалость детей </a:t>
            </a:r>
          </a:p>
          <a:p>
            <a:pPr eaLnBrk="1" hangingPunct="1">
              <a:buNone/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(разжигание костров в неположенных местах).</a:t>
            </a:r>
          </a:p>
          <a:p>
            <a:pPr eaLnBrk="1" hangingPunct="1">
              <a:defRPr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484784"/>
          </a:xfrm>
          <a:noFill/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пожароопасный сезон в лесу запрещено:</a:t>
            </a:r>
          </a:p>
        </p:txBody>
      </p:sp>
      <p:pic>
        <p:nvPicPr>
          <p:cNvPr id="13316" name="Picture 4" descr="{C690BA2D-5381-4C98-83C2-7792A8675D77}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5"/>
            <a:ext cx="7704856" cy="5184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8" y="274638"/>
            <a:ext cx="8455752" cy="706090"/>
          </a:xfrm>
          <a:noFill/>
        </p:spPr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264696"/>
          </a:xfrm>
          <a:noFill/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стихийное бедствие, влекущее за собой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катастрофические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для окружающей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людей.</a:t>
            </a:r>
          </a:p>
        </p:txBody>
      </p:sp>
      <p:pic>
        <p:nvPicPr>
          <p:cNvPr id="4" name="Рисунок 3" descr="http://img3.vashgorod.ru/uploads/images/news/t5/f335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1063" y="4509120"/>
            <a:ext cx="4323089" cy="234888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78836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поражающие факторы пожаров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445224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температура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факторы поражения (задымление, выгорание кислорода)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4" name="Рисунок 3" descr="http://ru.warnet.ws/img5/460/fire/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645024"/>
            <a:ext cx="84249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3010346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Лесной пожар –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неконтролируемое горение растительности, стихийно распространяющееся  по лесной территории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http://payload392.cargocollective.com/1/0/12269/10144864/summer2015-1-45_120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51720" y="3717032"/>
            <a:ext cx="4572000" cy="3051810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08912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безопасного поведения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496944" cy="5145435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правила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предвидеть опасность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её;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действовать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усвоит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поведения, тем легче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справимся 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опасностями, которые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подстерегают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повседневной жизни.</a:t>
            </a:r>
          </a:p>
          <a:p>
            <a:pPr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78836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распространения лесные пожары подразделяют: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597743"/>
          </a:xfrm>
          <a:noFill/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Низовой пожар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2174874"/>
            <a:ext cx="4389884" cy="4683126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Низовой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загорается сухой травяной покров или сухая подстилка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Низовой пожар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возникает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лиственных лесах.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пламени доходит до 2-2,5 м, скорость распространения — 0,3-1 км/ч, температура в зоне огня — 400-900 "С.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www.transparentworld.ru/netcat_files/319/478/nizovoy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2462" y="1827124"/>
            <a:ext cx="41764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Верховой пожар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4536504" cy="5472608"/>
          </a:xfrm>
          <a:noFill/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Верховой</a:t>
            </a:r>
            <a:r>
              <a:rPr lang="en-US" sz="32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охватывает верхний полог леса. Наиболее опасен для леса.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Верховой пожар обычно случается в хвойных лесах. Скорость распространения по ветру — 20-25 км/ч, в безветрие — 2-3 км/ч, температура в зоне огня достигает 1100°С.</a:t>
            </a:r>
          </a:p>
          <a:p>
            <a:pPr>
              <a:buNone/>
            </a:pP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http://lesnika.net/uploads/posts/2016-02/1454675259_pozhar-baykal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96752"/>
            <a:ext cx="40386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8089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 (торфяной) пожар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2132856"/>
            <a:ext cx="3672408" cy="4464495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Подземные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(торфяные)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возникают на торфянистых почвах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132856"/>
            <a:ext cx="4775349" cy="4464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522</TotalTime>
  <Words>252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Times New Roman</vt:lpstr>
      <vt:lpstr>Wingdings</vt:lpstr>
      <vt:lpstr>Wingdings 3</vt:lpstr>
      <vt:lpstr>Легкий дым</vt:lpstr>
      <vt:lpstr>Лесные пожары</vt:lpstr>
      <vt:lpstr>Презентация PowerPoint</vt:lpstr>
      <vt:lpstr>Основные поражающие факторы пожаров</vt:lpstr>
      <vt:lpstr>Лесной пожар – неконтролируемое горение растительности, стихийно распространяющееся  по лесной территории</vt:lpstr>
      <vt:lpstr>Презентация PowerPoint</vt:lpstr>
      <vt:lpstr>Правила безопасного поведения</vt:lpstr>
      <vt:lpstr>По характеру распространения лесные пожары подразделяют:</vt:lpstr>
      <vt:lpstr>Верховой пожар</vt:lpstr>
      <vt:lpstr>Подземный (торфяной) пожар</vt:lpstr>
      <vt:lpstr>Пожароопасный сезон</vt:lpstr>
      <vt:lpstr>Факторы, способствующие распространению пожаров:</vt:lpstr>
      <vt:lpstr>Презентация PowerPoint</vt:lpstr>
      <vt:lpstr>Презентация PowerPoint</vt:lpstr>
      <vt:lpstr>Презентация PowerPoint</vt:lpstr>
      <vt:lpstr>Презентация PowerPoint</vt:lpstr>
      <vt:lpstr>В пожароопасный сезон в лесу запрещено: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пожары</dc:title>
  <dc:creator>Notebook</dc:creator>
  <cp:lastModifiedBy>ZBook</cp:lastModifiedBy>
  <cp:revision>48</cp:revision>
  <dcterms:created xsi:type="dcterms:W3CDTF">2016-04-13T07:43:18Z</dcterms:created>
  <dcterms:modified xsi:type="dcterms:W3CDTF">2020-05-15T10:19:29Z</dcterms:modified>
</cp:coreProperties>
</file>