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0"/>
  </p:notesMasterIdLst>
  <p:sldIdLst>
    <p:sldId id="256" r:id="rId4"/>
    <p:sldId id="266" r:id="rId5"/>
    <p:sldId id="267" r:id="rId6"/>
    <p:sldId id="268" r:id="rId7"/>
    <p:sldId id="269" r:id="rId8"/>
    <p:sldId id="262" r:id="rId9"/>
    <p:sldId id="264" r:id="rId10"/>
    <p:sldId id="272" r:id="rId11"/>
    <p:sldId id="270" r:id="rId12"/>
    <p:sldId id="259" r:id="rId13"/>
    <p:sldId id="260" r:id="rId14"/>
    <p:sldId id="257" r:id="rId15"/>
    <p:sldId id="261" r:id="rId16"/>
    <p:sldId id="263" r:id="rId17"/>
    <p:sldId id="258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FF99"/>
    <a:srgbClr val="00FF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71673-FA46-46AB-AC1D-C06672251CF0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A04AF-2364-4091-91AC-EAE808E8B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88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A04AF-2364-4091-91AC-EAE808E8B7E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828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83C17-E5D9-41C0-868D-67826B89A4EF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1B3DF-A180-4FA8-AC34-02D6726F2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94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83C17-E5D9-41C0-868D-67826B89A4EF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1B3DF-A180-4FA8-AC34-02D6726F2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361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83C17-E5D9-41C0-868D-67826B89A4EF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1B3DF-A180-4FA8-AC34-02D6726F2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448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79C48-D771-4549-8D0D-92523EC12E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116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0345B-BCC3-4186-BD61-5E896C81E8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2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3DAAE-CD68-4A8B-AC4F-C839D84732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670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89236-1963-42FA-9801-9E5C4A8FFE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23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0874F-66EC-4855-A531-8083879019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555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95AD6-E9CF-45CD-979D-1D1823B97D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21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FEBA7-637C-4E78-BF04-91F1343A7C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0945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E0390-57A7-4222-B14F-5F0755B686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062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83C17-E5D9-41C0-868D-67826B89A4EF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1B3DF-A180-4FA8-AC34-02D6726F2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66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38CB8-4C4A-4DE7-B47D-7B9D09613E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26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F5122-04CC-406E-9D93-AE67A22012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3793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2C706-ED85-4A9F-B85D-4750CA45A8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706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AB4C6-FE67-4132-B3BA-9A090473CB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167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5648D-7D24-4D4D-A650-05BC7912F0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247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8BE6-1B3A-43FA-BDC0-6594D9FE63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3460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8BAF8-0E77-48D4-ACEE-A66F3FE7E8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241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9B082-13E7-4603-8CB4-E52984CBCD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093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5435B2-87AF-45D4-BDDA-3240DE96FB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55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2C84-DDDB-4472-A7B2-401200A49F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69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83C17-E5D9-41C0-868D-67826B89A4EF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1B3DF-A180-4FA8-AC34-02D6726F2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4915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C0673-7DD6-4763-A80C-E756DA115B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579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71D21-9D11-4DE7-B6B5-E2D98FC1BB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285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30F7C-F217-43C1-8010-ED18768DAD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770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E58A1-2F2E-4053-B358-FDAE44E013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54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83C17-E5D9-41C0-868D-67826B89A4EF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1B3DF-A180-4FA8-AC34-02D6726F2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94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83C17-E5D9-41C0-868D-67826B89A4EF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1B3DF-A180-4FA8-AC34-02D6726F2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897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83C17-E5D9-41C0-868D-67826B89A4EF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1B3DF-A180-4FA8-AC34-02D6726F2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2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83C17-E5D9-41C0-868D-67826B89A4EF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1B3DF-A180-4FA8-AC34-02D6726F2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122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83C17-E5D9-41C0-868D-67826B89A4EF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1B3DF-A180-4FA8-AC34-02D6726F2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485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83C17-E5D9-41C0-868D-67826B89A4EF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1B3DF-A180-4FA8-AC34-02D6726F24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70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2483C17-E5D9-41C0-868D-67826B89A4EF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E1B3DF-A180-4FA8-AC34-02D6726F2430}" type="slidenum">
              <a:rPr lang="ru-RU" smtClean="0"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1A7B9B-14D0-4FEA-B1A7-1B5289E17D2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7772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0960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960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960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219B474-B793-4829-B043-BD3E8B53DA6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1196752"/>
            <a:ext cx="6400800" cy="1752600"/>
          </a:xfrm>
        </p:spPr>
        <p:txBody>
          <a:bodyPr/>
          <a:lstStyle/>
          <a:p>
            <a:r>
              <a:rPr lang="ru-RU" sz="5500" dirty="0" smtClean="0">
                <a:solidFill>
                  <a:srgbClr val="00FFFF"/>
                </a:solidFill>
                <a:latin typeface="Adventure" pitchFamily="2" charset="0"/>
              </a:rPr>
              <a:t>День рождения </a:t>
            </a:r>
          </a:p>
          <a:p>
            <a:r>
              <a:rPr lang="ru-RU" sz="5500" dirty="0" smtClean="0">
                <a:solidFill>
                  <a:srgbClr val="00FFFF"/>
                </a:solidFill>
                <a:latin typeface="Adventure" pitchFamily="2" charset="0"/>
              </a:rPr>
              <a:t> </a:t>
            </a:r>
            <a:r>
              <a:rPr lang="ru-RU" sz="5500" dirty="0" smtClean="0">
                <a:solidFill>
                  <a:srgbClr val="00FFFF"/>
                </a:solidFill>
                <a:latin typeface="Adventure" pitchFamily="2" charset="0"/>
              </a:rPr>
              <a:t>Донецкой Народной Республики</a:t>
            </a:r>
            <a:endParaRPr lang="ru-RU" sz="5500" dirty="0">
              <a:solidFill>
                <a:srgbClr val="00FFFF"/>
              </a:solidFill>
              <a:latin typeface="Adventur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9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88640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C000"/>
                </a:solidFill>
              </a:rPr>
              <a:t>Государственная символика</a:t>
            </a:r>
            <a:r>
              <a:rPr lang="ru-RU" sz="2400" dirty="0"/>
              <a:t> – честь и достоинство каждой державы. Донецкая Народная Республика стоит у истоков своей государственности и потому очень важно знать и уважать ее символы, особое место среди которых занимает флаг. </a:t>
            </a:r>
          </a:p>
        </p:txBody>
      </p:sp>
      <p:pic>
        <p:nvPicPr>
          <p:cNvPr id="9" name="Рисунок 8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053" y="1772816"/>
            <a:ext cx="5774541" cy="439248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275856" y="6223093"/>
            <a:ext cx="50770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latin typeface="Garamond" pitchFamily="18" charset="0"/>
              </a:rPr>
              <a:t>Три </a:t>
            </a:r>
            <a:r>
              <a:rPr lang="ru-RU" sz="2800" b="1" dirty="0">
                <a:solidFill>
                  <a:schemeClr val="accent4">
                    <a:lumMod val="10000"/>
                  </a:schemeClr>
                </a:solidFill>
                <a:latin typeface="Garamond" pitchFamily="18" charset="0"/>
              </a:rPr>
              <a:t>символа на фоне </a:t>
            </a: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latin typeface="Garamond" pitchFamily="18" charset="0"/>
              </a:rPr>
              <a:t>истории</a:t>
            </a:r>
            <a:endParaRPr lang="ru-RU" sz="2800" b="1" dirty="0">
              <a:solidFill>
                <a:schemeClr val="accent4">
                  <a:lumMod val="10000"/>
                </a:schemeClr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5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3059832" y="1916832"/>
            <a:ext cx="5688632" cy="42484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118033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1 июня 2014 года </a:t>
            </a:r>
            <a:r>
              <a:rPr lang="ru-RU" sz="2400" dirty="0">
                <a:solidFill>
                  <a:srgbClr val="FFFF00"/>
                </a:solidFill>
              </a:rPr>
              <a:t>Верховный Совет ДНР утвердил флаг как официальный символ Донецкой Народной Республики. Чёрный цвет символизирует уголь Донбасса, синий - дух народа и воды Азовского моря, красный - кровь, пролитую за нашу свободу.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10099" y="6204031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latin typeface="Garamond" pitchFamily="18" charset="0"/>
              </a:rPr>
              <a:t>Флаг </a:t>
            </a:r>
            <a:r>
              <a:rPr lang="ru-RU" sz="2800" b="1" dirty="0">
                <a:solidFill>
                  <a:schemeClr val="accent4">
                    <a:lumMod val="10000"/>
                  </a:schemeClr>
                </a:solidFill>
                <a:latin typeface="Garamond" pitchFamily="18" charset="0"/>
              </a:rPr>
              <a:t>- символ Родины, гордость ее и честь</a:t>
            </a: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latin typeface="Garamond" pitchFamily="18" charset="0"/>
              </a:rPr>
              <a:t>! </a:t>
            </a:r>
            <a:endParaRPr lang="ru-RU" sz="2800" b="1" dirty="0">
              <a:solidFill>
                <a:schemeClr val="accent4">
                  <a:lumMod val="10000"/>
                </a:schemeClr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61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Южно-российские республики 1917-1918гг.</a:t>
            </a:r>
            <a:endParaRPr lang="ru-RU" dirty="0"/>
          </a:p>
        </p:txBody>
      </p:sp>
      <p:pic>
        <p:nvPicPr>
          <p:cNvPr id="1026" name="Рисунок 1" descr="Описание: http://enakievets.info/_pu/7/s836839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424936" cy="535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407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3923928" y="332656"/>
            <a:ext cx="4968552" cy="61926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36004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Герб ДНР</a:t>
            </a:r>
            <a:r>
              <a:rPr lang="ru-RU" sz="2600" b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представляет собой серебряного двуглавого орла, поднявшего вверх распущенные крылья. На груди орла – в червленом щите Святой Архистратиг Михаил в серебряном одеянии и вооружении и черной </a:t>
            </a:r>
            <a:r>
              <a:rPr lang="ru-RU" sz="2600" dirty="0" err="1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приволоке</a:t>
            </a:r>
            <a:r>
              <a:rPr lang="ru-RU" sz="26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(мантии), с лазоревым мечом и серебряным с золотыми краями щитом с золотым крестом. Ноги у орла отсутствуют.</a:t>
            </a:r>
          </a:p>
        </p:txBody>
      </p:sp>
    </p:spTree>
    <p:extLst>
      <p:ext uri="{BB962C8B-B14F-4D97-AF65-F5344CB8AC3E}">
        <p14:creationId xmlns:p14="http://schemas.microsoft.com/office/powerpoint/2010/main" val="120072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6632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FF00"/>
                </a:solidFill>
              </a:rPr>
              <a:t>Гимн </a:t>
            </a:r>
            <a:r>
              <a:rPr lang="ru-RU" sz="2000" b="1" dirty="0"/>
              <a:t> </a:t>
            </a:r>
            <a:r>
              <a:rPr lang="ru-RU" sz="2000" dirty="0">
                <a:solidFill>
                  <a:srgbClr val="FFC000"/>
                </a:solidFill>
              </a:rPr>
              <a:t>— торжественная песнь. Наряду с гербом и флагом считается официальный символ страны. Он звучит в исполнении оркестра или хора в торжественных случаях: на церемониях награждения отличившихся граждан, на принятии воинской присяги молодыми солдатами и офицерами, на встречах официальных делегаций, во время награждения на спортивных соревнованиях, на открытиях различных съездов.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20710"/>
            <a:ext cx="4572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Гимн Донецкой Народной Республики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600" dirty="0">
                <a:solidFill>
                  <a:srgbClr val="00FFFF"/>
                </a:solidFill>
              </a:rPr>
              <a:t>Великий Донбасс: честь и гордость народа,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Богатые недра, леса и поля,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Наш край трудовой, наша жизнь и свобода, -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Навеки хранимая богом земля!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/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Славься республика, наша народная,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Славься любимый шахтёрский Донбасс!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Славься Держава, духом свободная,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Дружбой народов, связавшая нас!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/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Враг испытал нашу крепкую волю,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Мы духом и сердцем во веки сильны,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Единству и братству славянских народов,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Мы будем всегда беззаветно верны!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2433835"/>
            <a:ext cx="410445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FFFF"/>
                </a:solidFill>
              </a:rPr>
              <a:t>Славься республика, наша народная,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Славься любимый шахтёрский Донбасс!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Славься Держава, духом свободная,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Дружбой народов, связавшая нас!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/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Донецкая Русь сквозь года величала,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Победное знамя своё пронесёт,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Святая народная наша Держава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С надеждой и верой для мира цветёт!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/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Славься республика, наша народная,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Славься любимый шахтёрский Донбасс!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Славься Держава, духом свободная,</a:t>
            </a:r>
            <a:br>
              <a:rPr lang="ru-RU" sz="1600" dirty="0">
                <a:solidFill>
                  <a:srgbClr val="00FFFF"/>
                </a:solidFill>
              </a:rPr>
            </a:br>
            <a:r>
              <a:rPr lang="ru-RU" sz="1600" dirty="0">
                <a:solidFill>
                  <a:srgbClr val="00FFFF"/>
                </a:solidFill>
              </a:rPr>
              <a:t>Дружбой народов, связавшая нас!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017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9832" y="188640"/>
            <a:ext cx="60841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>
                <a:solidFill>
                  <a:srgbClr val="FFFF00"/>
                </a:solidFill>
              </a:rPr>
              <a:t>Я хочу, чтобы в теплом цветущем апреле-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В новой жизни, где больше не будет войны,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В торжествующем марше скрипели качели,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Отмечая победу донецкой весны.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Чтобы дети беспечно бежали по лужам,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Отпуская в полет грозди ярких шаров,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Чтобы старый подвал был закрыт и </a:t>
            </a:r>
            <a:r>
              <a:rPr lang="ru-RU" sz="2100" dirty="0" err="1">
                <a:solidFill>
                  <a:srgbClr val="FFFF00"/>
                </a:solidFill>
              </a:rPr>
              <a:t>ненужен</a:t>
            </a:r>
            <a:r>
              <a:rPr lang="ru-RU" sz="2100" dirty="0">
                <a:solidFill>
                  <a:srgbClr val="FFFF00"/>
                </a:solidFill>
              </a:rPr>
              <a:t>,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Как и сотни подвалов других городов.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Чтобы в парки слетелись весенние птицы,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Подпевая синхронно стаккато сердец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Переживших войну старожилов столицы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Новой нации, имя которой – Донецк.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Чтобы больше не слышались залпы и взрывы,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Чтобы дети, букеты сжимая в руках,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Их несли матерям, что смеются счастливо,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Но еще не забыли про прожитый страх.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Чтобы ангел-хранитель над городом нашим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Вечерами выстраивал звездный венец,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Словно символ того, что нет города краше, </a:t>
            </a:r>
            <a:br>
              <a:rPr lang="ru-RU" sz="2100" dirty="0">
                <a:solidFill>
                  <a:srgbClr val="FFFF00"/>
                </a:solidFill>
              </a:rPr>
            </a:br>
            <a:r>
              <a:rPr lang="ru-RU" sz="2100" dirty="0">
                <a:solidFill>
                  <a:srgbClr val="FFFF00"/>
                </a:solidFill>
              </a:rPr>
              <a:t>Чем прошедший войну, но свободный Донецк.</a:t>
            </a:r>
          </a:p>
        </p:txBody>
      </p:sp>
    </p:spTree>
    <p:extLst>
      <p:ext uri="{BB962C8B-B14F-4D97-AF65-F5344CB8AC3E}">
        <p14:creationId xmlns:p14="http://schemas.microsoft.com/office/powerpoint/2010/main" val="11537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0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2985" y="5445224"/>
            <a:ext cx="89653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Спасибо за внимание!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86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2852936"/>
            <a:ext cx="65344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Люблю тебя, моя Отчизна. </a:t>
            </a:r>
            <a:endParaRPr lang="ru-RU" sz="3200" b="1" dirty="0"/>
          </a:p>
          <a:p>
            <a:r>
              <a:rPr lang="ru-RU" sz="3200" b="1" i="1" dirty="0"/>
              <a:t>Люблю тебя, Донецкий край! </a:t>
            </a:r>
            <a:endParaRPr lang="ru-RU" sz="3200" b="1" dirty="0"/>
          </a:p>
          <a:p>
            <a:r>
              <a:rPr lang="ru-RU" sz="3200" b="1" i="1" dirty="0"/>
              <a:t>Ты – мой исток, вода, чтобы напиться, </a:t>
            </a:r>
            <a:endParaRPr lang="ru-RU" sz="3200" b="1" dirty="0"/>
          </a:p>
          <a:p>
            <a:r>
              <a:rPr lang="ru-RU" sz="3200" b="1" i="1" dirty="0"/>
              <a:t>Ты – воздух мой, ты – мои хлеб и соль… </a:t>
            </a:r>
            <a:endParaRPr lang="ru-RU" sz="3200" b="1" dirty="0"/>
          </a:p>
          <a:p>
            <a:r>
              <a:rPr lang="ru-RU" sz="3200" b="1" i="1" dirty="0" smtClean="0"/>
              <a:t>                            Ольги </a:t>
            </a:r>
            <a:r>
              <a:rPr lang="ru-RU" sz="3200" b="1" i="1" dirty="0" err="1" smtClean="0"/>
              <a:t>Курипко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89268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3855"/>
            <a:ext cx="63184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99"/>
                </a:solidFill>
              </a:rPr>
              <a:t>Люблю тебя, мой милый сердцем край</a:t>
            </a:r>
          </a:p>
          <a:p>
            <a:r>
              <a:rPr lang="ru-RU" sz="2000" dirty="0">
                <a:solidFill>
                  <a:srgbClr val="FFFF99"/>
                </a:solidFill>
              </a:rPr>
              <a:t>Твои копры, свободный сильный ветер.</a:t>
            </a:r>
          </a:p>
          <a:p>
            <a:r>
              <a:rPr lang="ru-RU" sz="2000" dirty="0">
                <a:solidFill>
                  <a:srgbClr val="FFFF99"/>
                </a:solidFill>
              </a:rPr>
              <a:t>Таких цветов прекрасных больше нет на этом свете</a:t>
            </a:r>
          </a:p>
          <a:p>
            <a:r>
              <a:rPr lang="ru-RU" sz="2000" dirty="0">
                <a:solidFill>
                  <a:srgbClr val="FFFF99"/>
                </a:solidFill>
              </a:rPr>
              <a:t>И горьких трав степных, Что дарит теплый май.</a:t>
            </a:r>
          </a:p>
          <a:p>
            <a:r>
              <a:rPr lang="ru-RU" sz="2000" dirty="0">
                <a:solidFill>
                  <a:srgbClr val="FFFF99"/>
                </a:solidFill>
              </a:rPr>
              <a:t>Люблю я степь без края, что не окинешь взором,</a:t>
            </a:r>
          </a:p>
          <a:p>
            <a:r>
              <a:rPr lang="ru-RU" sz="2000" dirty="0">
                <a:solidFill>
                  <a:srgbClr val="FFFF99"/>
                </a:solidFill>
              </a:rPr>
              <a:t>Люблю рабочий добрый твой народ,</a:t>
            </a:r>
          </a:p>
          <a:p>
            <a:r>
              <a:rPr lang="ru-RU" sz="2000" dirty="0">
                <a:solidFill>
                  <a:srgbClr val="FFFF99"/>
                </a:solidFill>
              </a:rPr>
              <a:t>И солнца луч, что в их сердцах живет</a:t>
            </a:r>
          </a:p>
          <a:p>
            <a:r>
              <a:rPr lang="ru-RU" sz="2000" dirty="0">
                <a:solidFill>
                  <a:srgbClr val="FFFF99"/>
                </a:solidFill>
              </a:rPr>
              <a:t>И грустный взгляд усталого шахтера.</a:t>
            </a:r>
          </a:p>
          <a:p>
            <a:r>
              <a:rPr lang="ru-RU" sz="2000" dirty="0">
                <a:solidFill>
                  <a:srgbClr val="FFFF99"/>
                </a:solidFill>
              </a:rPr>
              <a:t>Цвети Донбасс и будь всегда свободным,</a:t>
            </a:r>
          </a:p>
          <a:p>
            <a:r>
              <a:rPr lang="ru-RU" sz="2000" dirty="0">
                <a:solidFill>
                  <a:srgbClr val="FFFF99"/>
                </a:solidFill>
              </a:rPr>
              <a:t>Ты – сила, слава, воля, мощь!</a:t>
            </a:r>
          </a:p>
          <a:p>
            <a:r>
              <a:rPr lang="ru-RU" sz="2000" dirty="0">
                <a:solidFill>
                  <a:srgbClr val="FFFF99"/>
                </a:solidFill>
              </a:rPr>
              <a:t>Я верю в гордый дух свободного народа – </a:t>
            </a:r>
          </a:p>
          <a:p>
            <a:r>
              <a:rPr lang="ru-RU" sz="2000" dirty="0">
                <a:solidFill>
                  <a:srgbClr val="FFFF99"/>
                </a:solidFill>
              </a:rPr>
              <a:t>Что край родной свой сбережешь.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85652"/>
            <a:ext cx="7704856" cy="310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252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6394"/>
            <a:ext cx="4048125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41259"/>
            <a:ext cx="59436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Рисуно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1" y="3729558"/>
            <a:ext cx="3200400" cy="3128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95875" cy="3253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20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235" y="3878713"/>
            <a:ext cx="5456180" cy="297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6" r="9134"/>
          <a:stretch>
            <a:fillRect/>
          </a:stretch>
        </p:blipFill>
        <p:spPr bwMode="auto">
          <a:xfrm>
            <a:off x="0" y="3844152"/>
            <a:ext cx="3656143" cy="301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85" y="-1"/>
            <a:ext cx="5495479" cy="3878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0"/>
            <a:ext cx="4355976" cy="3878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13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89742"/>
            <a:ext cx="5934075" cy="393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528" y="116632"/>
            <a:ext cx="867645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Донецкая Народная Республика была провозглашена </a:t>
            </a:r>
          </a:p>
          <a:p>
            <a:pPr marL="0" marR="0" lvl="0" indent="904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7 апреля 2014 года в городе Донецке, ставшим ее столицей.  </a:t>
            </a:r>
          </a:p>
          <a:p>
            <a:pPr marL="0" marR="0" lvl="0" indent="904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11 мая 2014 г. прошел референдум о самоопределении ДНР. </a:t>
            </a: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Результаты голосования:</a:t>
            </a: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«ЗА» проголосовали 89,07%, «ПРОТИВ» - 10,19% </a:t>
            </a: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и 0,74% бюллетеней были испорчены.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18357" y="2489632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FF00"/>
                </a:solidFill>
              </a:rPr>
              <a:t>Бюллетень для </a:t>
            </a:r>
            <a:r>
              <a:rPr lang="ru-RU" sz="2000" b="1" dirty="0" smtClean="0">
                <a:solidFill>
                  <a:srgbClr val="00FF00"/>
                </a:solidFill>
              </a:rPr>
              <a:t>голосования на референдуме в </a:t>
            </a:r>
            <a:r>
              <a:rPr lang="ru-RU" sz="2000" b="1" dirty="0">
                <a:solidFill>
                  <a:srgbClr val="00FF00"/>
                </a:solidFill>
              </a:rPr>
              <a:t>ДНР</a:t>
            </a:r>
            <a:endParaRPr lang="ru-RU" sz="2000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35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504" y="216558"/>
            <a:ext cx="8928992" cy="227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 мая 2014 г. </a:t>
            </a: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3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основании декларации о независимости, </a:t>
            </a: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 провозглашен суверенитет </a:t>
            </a: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Донецкой Народной Республики.</a:t>
            </a:r>
            <a:endParaRPr kumimoji="0" lang="ru-RU" sz="3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803" r="-1" b="2049"/>
          <a:stretch/>
        </p:blipFill>
        <p:spPr bwMode="auto">
          <a:xfrm>
            <a:off x="107504" y="2708920"/>
            <a:ext cx="8928992" cy="40324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969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636426.vk.me/v636426313/700d/RwLpn5AYIR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45"/>
          <a:stretch/>
        </p:blipFill>
        <p:spPr bwMode="auto">
          <a:xfrm>
            <a:off x="0" y="29700"/>
            <a:ext cx="4716016" cy="311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s636426.vk.me/v636426522/963f/TMxRU5MoZb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415" y="0"/>
            <a:ext cx="4495429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s636426.vk.me/v636426860/6e4c/jawSGvgvUk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457" y="2996983"/>
            <a:ext cx="6601916" cy="3895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7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258108" cy="669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/>
              <a:t>Донбасс грохочет и пылит. </a:t>
            </a:r>
          </a:p>
          <a:p>
            <a:r>
              <a:rPr lang="ru-RU" sz="1300" dirty="0"/>
              <a:t>Огнями яркими сверкает. </a:t>
            </a:r>
          </a:p>
          <a:p>
            <a:r>
              <a:rPr lang="ru-RU" sz="1300" dirty="0"/>
              <a:t>К себе зовет друзей, манит</a:t>
            </a:r>
          </a:p>
          <a:p>
            <a:r>
              <a:rPr lang="ru-RU" sz="1300" dirty="0"/>
              <a:t>И добротой своей ласкает. </a:t>
            </a:r>
          </a:p>
          <a:p>
            <a:r>
              <a:rPr lang="ru-RU" sz="1300" dirty="0"/>
              <a:t>Изрыта шахтами земля, </a:t>
            </a:r>
          </a:p>
          <a:p>
            <a:r>
              <a:rPr lang="ru-RU" sz="1300" dirty="0"/>
              <a:t>Заводы едкой гарью дышат. </a:t>
            </a:r>
          </a:p>
          <a:p>
            <a:r>
              <a:rPr lang="ru-RU" sz="1300" dirty="0"/>
              <a:t>Шумят устало тополя. </a:t>
            </a:r>
          </a:p>
          <a:p>
            <a:r>
              <a:rPr lang="ru-RU" sz="1300" dirty="0"/>
              <a:t>Чуть листья грязные колышут. </a:t>
            </a:r>
          </a:p>
          <a:p>
            <a:r>
              <a:rPr lang="ru-RU" sz="1300" dirty="0"/>
              <a:t>Народ здесь знает цену жизни. </a:t>
            </a:r>
          </a:p>
          <a:p>
            <a:r>
              <a:rPr lang="ru-RU" sz="1300" dirty="0"/>
              <a:t>Не раз он смерти лик встречал. </a:t>
            </a:r>
          </a:p>
          <a:p>
            <a:r>
              <a:rPr lang="ru-RU" sz="1300" dirty="0"/>
              <a:t>Он рад служить своей отчизне</a:t>
            </a:r>
          </a:p>
          <a:p>
            <a:r>
              <a:rPr lang="ru-RU" sz="1300" dirty="0"/>
              <a:t>Донбасс - его родной причал. </a:t>
            </a:r>
          </a:p>
          <a:p>
            <a:r>
              <a:rPr lang="ru-RU" sz="1300" dirty="0"/>
              <a:t>Донецк -  шахтерская столица</a:t>
            </a:r>
          </a:p>
          <a:p>
            <a:r>
              <a:rPr lang="ru-RU" sz="1300" dirty="0"/>
              <a:t>И город роз и тополей. </a:t>
            </a:r>
          </a:p>
          <a:p>
            <a:r>
              <a:rPr lang="ru-RU" sz="1300" dirty="0"/>
              <a:t>Здесь встретишь радостные лица. </a:t>
            </a:r>
          </a:p>
          <a:p>
            <a:r>
              <a:rPr lang="ru-RU" sz="1300" dirty="0"/>
              <a:t>На площадях,  в тени аллей. </a:t>
            </a:r>
          </a:p>
          <a:p>
            <a:r>
              <a:rPr lang="ru-RU" sz="1300" dirty="0"/>
              <a:t>Поля бескрайние и море, </a:t>
            </a:r>
          </a:p>
          <a:p>
            <a:r>
              <a:rPr lang="ru-RU" sz="1300" dirty="0"/>
              <a:t>Да сотни городов вокруг. </a:t>
            </a:r>
          </a:p>
          <a:p>
            <a:r>
              <a:rPr lang="ru-RU" sz="1300" dirty="0"/>
              <a:t>Живут здесь постоянно в споре, </a:t>
            </a:r>
          </a:p>
          <a:p>
            <a:r>
              <a:rPr lang="ru-RU" sz="1300" dirty="0"/>
              <a:t>Кто враг для них,  а кто их друг. </a:t>
            </a:r>
          </a:p>
          <a:p>
            <a:r>
              <a:rPr lang="ru-RU" sz="1300" dirty="0"/>
              <a:t>Кто на колени их поставить</a:t>
            </a:r>
          </a:p>
          <a:p>
            <a:r>
              <a:rPr lang="ru-RU" sz="1300" dirty="0"/>
              <a:t>Так норовит уж много лет. </a:t>
            </a:r>
          </a:p>
          <a:p>
            <a:r>
              <a:rPr lang="ru-RU" sz="1300" dirty="0"/>
              <a:t>И по приказу жить заставить, </a:t>
            </a:r>
          </a:p>
          <a:p>
            <a:r>
              <a:rPr lang="ru-RU" sz="1300" dirty="0"/>
              <a:t>Закрыть в окошке белый свет. </a:t>
            </a:r>
          </a:p>
          <a:p>
            <a:r>
              <a:rPr lang="ru-RU" sz="1300" dirty="0"/>
              <a:t>Живет  Донбасс. </a:t>
            </a:r>
          </a:p>
          <a:p>
            <a:r>
              <a:rPr lang="ru-RU" sz="1300" dirty="0"/>
              <a:t>Здесь дым и розы. </a:t>
            </a:r>
          </a:p>
          <a:p>
            <a:r>
              <a:rPr lang="ru-RU" sz="1300" dirty="0"/>
              <a:t>Живет по – барски и в нужде. </a:t>
            </a:r>
          </a:p>
          <a:p>
            <a:r>
              <a:rPr lang="ru-RU" sz="1300" dirty="0"/>
              <a:t>А в думах сладостные грезы</a:t>
            </a:r>
          </a:p>
          <a:p>
            <a:r>
              <a:rPr lang="ru-RU" sz="1300" dirty="0"/>
              <a:t>О жизни мирной и труде. </a:t>
            </a:r>
          </a:p>
          <a:p>
            <a:r>
              <a:rPr lang="ru-RU" sz="1300" dirty="0"/>
              <a:t>Все будет толком и путем. </a:t>
            </a:r>
          </a:p>
          <a:p>
            <a:r>
              <a:rPr lang="ru-RU" sz="1300" dirty="0"/>
              <a:t>Недаром ведь народ трудится. </a:t>
            </a:r>
          </a:p>
          <a:p>
            <a:r>
              <a:rPr lang="ru-RU" sz="1300" dirty="0"/>
              <a:t>Стоит на площади Артем — </a:t>
            </a:r>
          </a:p>
          <a:p>
            <a:r>
              <a:rPr lang="ru-RU" sz="1300" dirty="0"/>
              <a:t>Донбасса сердце будет биться. </a:t>
            </a:r>
          </a:p>
        </p:txBody>
      </p:sp>
      <p:pic>
        <p:nvPicPr>
          <p:cNvPr id="11266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543" y="200046"/>
            <a:ext cx="4104457" cy="31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8" r="24864"/>
          <a:stretch>
            <a:fillRect/>
          </a:stretch>
        </p:blipFill>
        <p:spPr bwMode="auto">
          <a:xfrm>
            <a:off x="5872740" y="3431415"/>
            <a:ext cx="3250358" cy="343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Рисуно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862" y="2837952"/>
            <a:ext cx="3038475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Рисунок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6" r="12538"/>
          <a:stretch>
            <a:fillRect/>
          </a:stretch>
        </p:blipFill>
        <p:spPr bwMode="auto">
          <a:xfrm>
            <a:off x="2591618" y="332656"/>
            <a:ext cx="24479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092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4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4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4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>
                      <p:stCondLst>
                        <p:cond delay="indefinite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4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66">
  <a:themeElements>
    <a:clrScheme name="">
      <a:dk1>
        <a:srgbClr val="C0C0C0"/>
      </a:dk1>
      <a:lt1>
        <a:srgbClr val="FFFFFF"/>
      </a:lt1>
      <a:dk2>
        <a:srgbClr val="CC0066"/>
      </a:dk2>
      <a:lt2>
        <a:srgbClr val="FFCCCC"/>
      </a:lt2>
      <a:accent1>
        <a:srgbClr val="993366"/>
      </a:accent1>
      <a:accent2>
        <a:srgbClr val="FF9999"/>
      </a:accent2>
      <a:accent3>
        <a:srgbClr val="E2AAB8"/>
      </a:accent3>
      <a:accent4>
        <a:srgbClr val="DADADA"/>
      </a:accent4>
      <a:accent5>
        <a:srgbClr val="CAADB8"/>
      </a:accent5>
      <a:accent6>
        <a:srgbClr val="E78A8A"/>
      </a:accent6>
      <a:hlink>
        <a:srgbClr val="009900"/>
      </a:hlink>
      <a:folHlink>
        <a:srgbClr val="FF9933"/>
      </a:folHlink>
    </a:clrScheme>
    <a:fontScheme name="16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66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">
      <a:dk1>
        <a:srgbClr val="C0C0C0"/>
      </a:dk1>
      <a:lt1>
        <a:srgbClr val="FFFFFF"/>
      </a:lt1>
      <a:dk2>
        <a:srgbClr val="CC0066"/>
      </a:dk2>
      <a:lt2>
        <a:srgbClr val="FFCCCC"/>
      </a:lt2>
      <a:accent1>
        <a:srgbClr val="993366"/>
      </a:accent1>
      <a:accent2>
        <a:srgbClr val="FF9999"/>
      </a:accent2>
      <a:accent3>
        <a:srgbClr val="E2AAB8"/>
      </a:accent3>
      <a:accent4>
        <a:srgbClr val="DADADA"/>
      </a:accent4>
      <a:accent5>
        <a:srgbClr val="CAADB8"/>
      </a:accent5>
      <a:accent6>
        <a:srgbClr val="E78A8A"/>
      </a:accent6>
      <a:hlink>
        <a:srgbClr val="009900"/>
      </a:hlink>
      <a:folHlink>
        <a:srgbClr val="FF9933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CC0066"/>
      </a:lt1>
      <a:dk2>
        <a:srgbClr val="990033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00"/>
      </a:hlink>
      <a:folHlink>
        <a:srgbClr val="FF9933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Rose</Template>
  <TotalTime>439</TotalTime>
  <Words>459</Words>
  <Application>Microsoft Office PowerPoint</Application>
  <PresentationFormat>Экран (4:3)</PresentationFormat>
  <Paragraphs>77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Adventure</vt:lpstr>
      <vt:lpstr>Arial</vt:lpstr>
      <vt:lpstr>Calibri</vt:lpstr>
      <vt:lpstr>Garamond</vt:lpstr>
      <vt:lpstr>Times New Roman</vt:lpstr>
      <vt:lpstr>166</vt:lpstr>
      <vt:lpstr>1_colormaster</vt:lpstr>
      <vt:lpstr>2_colormaster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Южно-российские республики 1917-1918гг.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ZBook</cp:lastModifiedBy>
  <cp:revision>25</cp:revision>
  <dcterms:created xsi:type="dcterms:W3CDTF">2016-05-06T09:13:26Z</dcterms:created>
  <dcterms:modified xsi:type="dcterms:W3CDTF">2020-05-15T10:57:14Z</dcterms:modified>
</cp:coreProperties>
</file>