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1" r:id="rId2"/>
    <p:sldId id="267" r:id="rId3"/>
    <p:sldId id="268" r:id="rId4"/>
    <p:sldId id="269" r:id="rId5"/>
    <p:sldId id="277" r:id="rId6"/>
    <p:sldId id="278" r:id="rId7"/>
    <p:sldId id="259" r:id="rId8"/>
    <p:sldId id="260" r:id="rId9"/>
    <p:sldId id="266" r:id="rId10"/>
    <p:sldId id="262" r:id="rId11"/>
    <p:sldId id="27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8" autoAdjust="0"/>
    <p:restoredTop sz="94660"/>
  </p:normalViewPr>
  <p:slideViewPr>
    <p:cSldViewPr>
      <p:cViewPr>
        <p:scale>
          <a:sx n="50" d="100"/>
          <a:sy n="50" d="100"/>
        </p:scale>
        <p:origin x="-1128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8ADBD-2E8A-46FF-B148-49A01E592802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467DB-7429-4028-B88E-175567C14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655F-1AF7-44A4-B7F4-189EDD198567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1D5E7-5083-4C80-B41E-D06D6E7F7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E880-4E89-48CD-BFAF-7CC9CDB506CE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E25C8-25B1-4AC6-B847-E71BCF66B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8D9B-9FB0-4CC2-915F-761E82C5468C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ECC8-0938-45AD-BB96-D3D842D64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FB3A3-D2AD-46F5-BA5F-D3376C4C7A2D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E5DA9-D0D4-4553-8D86-A518B85C0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2BD45-0EC8-45A4-B0A7-415652919EA1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1892E-2634-46A2-B6E6-2F1E74988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2B066-95C4-462D-A4C8-33A03F6BEA00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10C81-7361-4C53-A766-946091921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2E015-10D4-4C4F-8586-5AC67DA6B736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2AA8E-207D-428A-ABD9-A97C7B6D9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2D5C-0DAB-42D3-AD4A-125E80AFAA12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1CA4A-4357-49FC-9CF9-A3760E35A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5AC7C-B1BA-4596-835A-AE393726979D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07646-CA89-4A7D-86AC-B641DC84B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FEB82-45B5-4835-86B6-5AC32E02C5CB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0FA57-ABA7-4E11-B4B7-40A9BAD3A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A14A99-8502-46B7-8576-502E27B8A35F}" type="datetimeFigureOut">
              <a:rPr lang="ru-RU"/>
              <a:pPr>
                <a:defRPr/>
              </a:pPr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86DC01-A942-48C3-82CE-A66619F88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919064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91906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91906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91906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91906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919064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919064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919064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919064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919064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24" Type="http://schemas.openxmlformats.org/officeDocument/2006/relationships/image" Target="../media/image35.jpeg"/><Relationship Id="rId5" Type="http://schemas.openxmlformats.org/officeDocument/2006/relationships/image" Target="../media/image16.jpe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0"/>
            <a:ext cx="520065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500" y="2714625"/>
            <a:ext cx="8215313" cy="1920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rgbClr val="002E89"/>
                </a:solidFill>
              </a:rPr>
              <a:t>Ребусы </a:t>
            </a:r>
          </a:p>
          <a:p>
            <a:pPr algn="ctr"/>
            <a:r>
              <a:rPr lang="ru-RU" sz="6000" b="1" i="1">
                <a:solidFill>
                  <a:srgbClr val="002E89"/>
                </a:solidFill>
              </a:rPr>
              <a:t>«Весна пришла</a:t>
            </a:r>
            <a:r>
              <a:rPr lang="ru-RU" sz="6000" b="1" i="1">
                <a:solidFill>
                  <a:srgbClr val="002E89"/>
                </a:solidFill>
                <a:latin typeface="Bookman Old Style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196752"/>
            <a:ext cx="7704856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rgbClr val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Апрельский скворец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rgbClr val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весны гонец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http://www.playcast.ru/uploads/2012/03/01/314815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90488"/>
            <a:ext cx="8964613" cy="672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2997200"/>
            <a:ext cx="35893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4254500" y="692150"/>
            <a:ext cx="549275" cy="763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2195513" y="531813"/>
            <a:ext cx="5278437" cy="2465387"/>
            <a:chOff x="2195736" y="531837"/>
            <a:chExt cx="5278556" cy="2465115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2195736" y="1917571"/>
              <a:ext cx="208760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Прямоугольник 3"/>
            <p:cNvSpPr/>
            <p:nvPr/>
          </p:nvSpPr>
          <p:spPr>
            <a:xfrm>
              <a:off x="2477249" y="2073622"/>
              <a:ext cx="1415772" cy="9233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11430">
                    <a:solidFill>
                      <a:schemeClr val="accent1">
                        <a:lumMod val="90000"/>
                        <a:lumOff val="10000"/>
                      </a:schemeClr>
                    </a:solidFill>
                  </a:ln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под</a:t>
              </a:r>
              <a:endParaRPr lang="ru-RU" sz="5400" b="1" dirty="0">
                <a:ln w="11430">
                  <a:solidFill>
                    <a:schemeClr val="accent1">
                      <a:lumMod val="90000"/>
                      <a:lumOff val="10000"/>
                    </a:schemeClr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084168" y="1556792"/>
              <a:ext cx="1390124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11430">
                    <a:solidFill>
                      <a:srgbClr val="002060">
                        <a:lumMod val="90000"/>
                        <a:lumOff val="10000"/>
                      </a:srgbClr>
                    </a:solidFill>
                  </a:ln>
                  <a:solidFill>
                    <a:srgbClr val="0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ник</a:t>
              </a: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310743" y="531837"/>
              <a:ext cx="144943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11430">
                    <a:solidFill>
                      <a:srgbClr val="002060">
                        <a:lumMod val="90000"/>
                        <a:lumOff val="10000"/>
                      </a:srgbClr>
                    </a:solidFill>
                  </a:ln>
                  <a:solidFill>
                    <a:srgbClr val="0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г=ж</a:t>
              </a:r>
              <a:endParaRPr lang="ru-RU" dirty="0">
                <a:latin typeface="+mn-lt"/>
                <a:cs typeface="+mn-cs"/>
              </a:endParaRPr>
            </a:p>
          </p:txBody>
        </p:sp>
        <p:pic>
          <p:nvPicPr>
            <p:cNvPr id="14344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2714821" y="451367"/>
              <a:ext cx="1150133" cy="162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1.endata.cx/data/games/46651/58__d2fc6f98d0d159d46a0e9693b16d073502cef4e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692150"/>
            <a:ext cx="67881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41825" y="2565400"/>
            <a:ext cx="4702175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2924175"/>
            <a:ext cx="4306887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2700338" y="836613"/>
            <a:ext cx="719137" cy="7207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403350" y="836613"/>
            <a:ext cx="6169025" cy="2592387"/>
            <a:chOff x="1403648" y="836712"/>
            <a:chExt cx="6169147" cy="2592288"/>
          </a:xfrm>
        </p:grpSpPr>
        <p:pic>
          <p:nvPicPr>
            <p:cNvPr id="16388" name="Picture 6" descr="https://ds03.infourok.ru/uploads/ex/0368/00061de7-5259fbd5/1/img6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81" t="5061" r="7819" b="50000"/>
            <a:stretch>
              <a:fillRect/>
            </a:stretch>
          </p:blipFill>
          <p:spPr bwMode="auto">
            <a:xfrm>
              <a:off x="1403648" y="836712"/>
              <a:ext cx="6169147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2" descr="http://rusinvestyar.ru/prefix/5c4aeab230126ba955ce6f962c63c73c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9752" y="1252473"/>
              <a:ext cx="2907340" cy="2176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efdt.ru/tw_files2/urls_5/37/d-36951/7z-docs/1_html_7a695aab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692150"/>
            <a:ext cx="411638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579688"/>
            <a:ext cx="29432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graza.ru/images/stories/os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 l="6169" t="6689" r="6213" b="11169"/>
          <a:stretch>
            <a:fillRect/>
          </a:stretch>
        </p:blipFill>
        <p:spPr bwMode="auto">
          <a:xfrm>
            <a:off x="250825" y="831850"/>
            <a:ext cx="768191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694"/>
          <a:stretch>
            <a:fillRect/>
          </a:stretch>
        </p:blipFill>
        <p:spPr bwMode="auto">
          <a:xfrm>
            <a:off x="5222875" y="2089150"/>
            <a:ext cx="381635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50987"/>
            <a:ext cx="831641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cs typeface="+mn-cs"/>
              </a:rPr>
              <a:t>В этом ребусе спрятана пословица. Прочитай её по первым буквам картинок и узнаешь весеннюю примету.</a:t>
            </a:r>
            <a:endParaRPr lang="ru-RU" sz="20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19458" name="Picture 2" descr="http://ivant-dou15.edumsko.ru/uploads/1000/966/section/52329/hlem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23938"/>
            <a:ext cx="118268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kartinohigh.ru/img/articles/Jan/30/3dfadedd6ec22377df17fe767fec492c/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397000"/>
            <a:ext cx="8651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https://arhivurokov.ru/videouroki/8/5/5/85592d45d97fe9392216304a22906d7c4f20c768/urok-obuchieniia-ghramotie-znakomstvo-s-bukvoi-i-i_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06700" y="1406525"/>
            <a:ext cx="76200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http://yasobe.ru/images/uploaded/5d70622f31e175ee157684182bae772f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017" r="13710"/>
          <a:stretch>
            <a:fillRect/>
          </a:stretch>
        </p:blipFill>
        <p:spPr bwMode="auto">
          <a:xfrm>
            <a:off x="4168775" y="1325563"/>
            <a:ext cx="9175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http://s02.yapfiles.ru/files/797496/9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48300" y="1131888"/>
            <a:ext cx="1046163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2" descr="http://images.clipartpanda.com/boat-clipart-row-boat-clipart-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1296988"/>
            <a:ext cx="1492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850" y="2390775"/>
            <a:ext cx="1089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5" descr="https://im0-tub-ru.yandex.net/i?id=0707200d4b2405942b514e9804080d16&amp;n=33&amp;h=215&amp;w=30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0875" y="2506663"/>
            <a:ext cx="113823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5850" y="2654300"/>
            <a:ext cx="65881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0" descr="http://www.ankershop.ru/upload/resizer2/15_e6a45fab6d1a4929fcd38990cb451203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6163" y="2571750"/>
            <a:ext cx="741362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22" descr="http://funlib.ru/cimg/2014/102422/181395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406" r="30302" b="5992"/>
          <a:stretch>
            <a:fillRect/>
          </a:stretch>
        </p:blipFill>
        <p:spPr bwMode="auto">
          <a:xfrm>
            <a:off x="6161088" y="2506663"/>
            <a:ext cx="523875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621588" y="3097213"/>
            <a:ext cx="622300" cy="4445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470" name="Picture 24" descr="http://galant76.ru/goodsimg/9464250488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352" t="10599" r="17789" b="4086"/>
          <a:stretch>
            <a:fillRect/>
          </a:stretch>
        </p:blipFill>
        <p:spPr bwMode="auto">
          <a:xfrm>
            <a:off x="450850" y="3671888"/>
            <a:ext cx="777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0" descr="http://s02.yapfiles.ru/files/797496/9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98613" y="3600450"/>
            <a:ext cx="1046162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26" descr="http://www.msgroup.ru/sites/default/files/klinci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67025" y="3740150"/>
            <a:ext cx="11350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28" descr="http://img-fotki.yandex.ru/get/5809/47407354.2ae/0_91b03_950f9ee7_orig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346575" y="3789363"/>
            <a:ext cx="1311275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31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4250" y="3600450"/>
            <a:ext cx="86677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Picture 33" descr="http://granbazar.ru/upload/iblock/d52/d528ec4421d31c1a3493e9c63eb0e3d6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92" t="16116" r="7227" b="14452"/>
          <a:stretch>
            <a:fillRect/>
          </a:stretch>
        </p:blipFill>
        <p:spPr bwMode="auto">
          <a:xfrm rot="4787987">
            <a:off x="150019" y="5325269"/>
            <a:ext cx="1081088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34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9975" y="5103813"/>
            <a:ext cx="94615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36" descr="http://smartworld23.ru/images/cms/data/20170212/2ee50f44cadbc55ea920d8831b05eb61.jpg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2488" y="5237163"/>
            <a:ext cx="108743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38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5055">
            <a:off x="3218657" y="5269706"/>
            <a:ext cx="1155700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9" name="Picture 39"/>
          <p:cNvPicPr>
            <a:picLocks noChangeAspect="1" noChangeArrowheads="1"/>
          </p:cNvPicPr>
          <p:nvPr/>
        </p:nvPicPr>
        <p:blipFill>
          <a:blip r:embed="rId2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5613" y="5300663"/>
            <a:ext cx="11906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Picture 41" descr="http://quekalotigotelba.dyndns.org/kusvison/img1956866.jpg"/>
          <p:cNvPicPr>
            <a:picLocks noChangeAspect="1" noChangeArrowheads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5588" y="5272088"/>
            <a:ext cx="11049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Picture 43" descr="https://d3pl14o4ufnhvd.cloudfront.net/v2/uploads/950ac1ca-a751-4398-9291-3b709463a5a0/f0f0ea6d4dd3c93475ef873d49a9c853f94cdf7d_original.pn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 rot="2132671">
            <a:off x="6527800" y="5356225"/>
            <a:ext cx="14700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2" name="Picture 45" descr="http://george-r.ru/portfolio%20old/jobs/ios/alphabet/screen/11.jpg"/>
          <p:cNvPicPr>
            <a:picLocks noChangeAspect="1" noChangeArrowheads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575" t="12325" r="34676" b="13226"/>
          <a:stretch>
            <a:fillRect/>
          </a:stretch>
        </p:blipFill>
        <p:spPr bwMode="auto">
          <a:xfrm>
            <a:off x="7900988" y="4730750"/>
            <a:ext cx="78105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3174" y="1628800"/>
            <a:ext cx="7438255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Увидал грача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весну встречай!</a:t>
            </a:r>
            <a:endParaRPr lang="ru-RU" sz="7200" b="1" dirty="0">
              <a:ln w="2857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928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cs typeface="+mn-cs"/>
              </a:rPr>
              <a:t>Расшифруй и прочитай пословицу</a:t>
            </a:r>
            <a:endParaRPr lang="ru-RU" sz="32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338263"/>
            <a:ext cx="1227138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1338263"/>
            <a:ext cx="1252538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338263"/>
            <a:ext cx="1227138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113" y="1338263"/>
            <a:ext cx="1249362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488" y="3997325"/>
            <a:ext cx="1322387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000500"/>
            <a:ext cx="11763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3338" y="4000500"/>
            <a:ext cx="117475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9400" y="3998913"/>
            <a:ext cx="143351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3998913"/>
            <a:ext cx="11763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44807" y="1338359"/>
            <a:ext cx="196994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cs typeface="+mn-cs"/>
              </a:rPr>
              <a:t>рель</a:t>
            </a:r>
            <a:endParaRPr lang="ru-RU" sz="400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54375" y="1384300"/>
            <a:ext cx="12080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Bookman Old Style" pitchFamily="18" charset="0"/>
              </a:rPr>
              <a:t>нец</a:t>
            </a:r>
          </a:p>
        </p:txBody>
      </p:sp>
      <p:sp>
        <p:nvSpPr>
          <p:cNvPr id="21517" name="Прямоугольник 10"/>
          <p:cNvSpPr>
            <a:spLocks noChangeArrowheads="1"/>
          </p:cNvSpPr>
          <p:nvPr/>
        </p:nvSpPr>
        <p:spPr bwMode="auto">
          <a:xfrm>
            <a:off x="5105400" y="1384300"/>
            <a:ext cx="10239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Bookman Old Style" pitchFamily="18" charset="0"/>
              </a:rPr>
              <a:t>ны</a:t>
            </a:r>
          </a:p>
        </p:txBody>
      </p:sp>
      <p:sp>
        <p:nvSpPr>
          <p:cNvPr id="21518" name="Прямоугольник 11"/>
          <p:cNvSpPr>
            <a:spLocks noChangeArrowheads="1"/>
          </p:cNvSpPr>
          <p:nvPr/>
        </p:nvSpPr>
        <p:spPr bwMode="auto">
          <a:xfrm>
            <a:off x="6792913" y="1476375"/>
            <a:ext cx="842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Bookman Old Style" pitchFamily="18" charset="0"/>
              </a:rPr>
              <a:t>ап</a:t>
            </a:r>
          </a:p>
        </p:txBody>
      </p:sp>
      <p:sp>
        <p:nvSpPr>
          <p:cNvPr id="21519" name="Прямоугольник 13"/>
          <p:cNvSpPr>
            <a:spLocks noChangeArrowheads="1"/>
          </p:cNvSpPr>
          <p:nvPr/>
        </p:nvSpPr>
        <p:spPr bwMode="auto">
          <a:xfrm>
            <a:off x="523875" y="4156075"/>
            <a:ext cx="1471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скво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0" name="Прямоугольник 16"/>
          <p:cNvSpPr>
            <a:spLocks noChangeArrowheads="1"/>
          </p:cNvSpPr>
          <p:nvPr/>
        </p:nvSpPr>
        <p:spPr bwMode="auto">
          <a:xfrm>
            <a:off x="2420938" y="4078288"/>
            <a:ext cx="782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го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1" name="Прямоугольник 17"/>
          <p:cNvSpPr>
            <a:spLocks noChangeArrowheads="1"/>
          </p:cNvSpPr>
          <p:nvPr/>
        </p:nvSpPr>
        <p:spPr bwMode="auto">
          <a:xfrm>
            <a:off x="3873500" y="4103688"/>
            <a:ext cx="1176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рец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2" name="Прямоугольник 18"/>
          <p:cNvSpPr>
            <a:spLocks noChangeArrowheads="1"/>
          </p:cNvSpPr>
          <p:nvPr/>
        </p:nvSpPr>
        <p:spPr bwMode="auto">
          <a:xfrm>
            <a:off x="5359400" y="4048125"/>
            <a:ext cx="1539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ский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3" name="Прямоугольник 19"/>
          <p:cNvSpPr>
            <a:spLocks noChangeArrowheads="1"/>
          </p:cNvSpPr>
          <p:nvPr/>
        </p:nvSpPr>
        <p:spPr bwMode="auto">
          <a:xfrm>
            <a:off x="7092950" y="4048125"/>
            <a:ext cx="1112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вес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4" name="Прямоугольник 20"/>
          <p:cNvSpPr>
            <a:spLocks noChangeArrowheads="1"/>
          </p:cNvSpPr>
          <p:nvPr/>
        </p:nvSpPr>
        <p:spPr bwMode="auto">
          <a:xfrm>
            <a:off x="1898650" y="2451100"/>
            <a:ext cx="52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2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5" name="Прямоугольник 22"/>
          <p:cNvSpPr>
            <a:spLocks noChangeArrowheads="1"/>
          </p:cNvSpPr>
          <p:nvPr/>
        </p:nvSpPr>
        <p:spPr bwMode="auto">
          <a:xfrm>
            <a:off x="6899275" y="2366963"/>
            <a:ext cx="523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1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6" name="Прямоугольник 23"/>
          <p:cNvSpPr>
            <a:spLocks noChangeArrowheads="1"/>
          </p:cNvSpPr>
          <p:nvPr/>
        </p:nvSpPr>
        <p:spPr bwMode="auto">
          <a:xfrm>
            <a:off x="5815013" y="5005388"/>
            <a:ext cx="522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3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7" name="Прямоугольник 24"/>
          <p:cNvSpPr>
            <a:spLocks noChangeArrowheads="1"/>
          </p:cNvSpPr>
          <p:nvPr/>
        </p:nvSpPr>
        <p:spPr bwMode="auto">
          <a:xfrm>
            <a:off x="914400" y="5005388"/>
            <a:ext cx="52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4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8" name="Прямоугольник 25"/>
          <p:cNvSpPr>
            <a:spLocks noChangeArrowheads="1"/>
          </p:cNvSpPr>
          <p:nvPr/>
        </p:nvSpPr>
        <p:spPr bwMode="auto">
          <a:xfrm>
            <a:off x="4157663" y="5005388"/>
            <a:ext cx="522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5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29" name="Прямоугольник 26"/>
          <p:cNvSpPr>
            <a:spLocks noChangeArrowheads="1"/>
          </p:cNvSpPr>
          <p:nvPr/>
        </p:nvSpPr>
        <p:spPr bwMode="auto">
          <a:xfrm>
            <a:off x="7377113" y="4868863"/>
            <a:ext cx="523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6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30" name="Прямоугольник 27"/>
          <p:cNvSpPr>
            <a:spLocks noChangeArrowheads="1"/>
          </p:cNvSpPr>
          <p:nvPr/>
        </p:nvSpPr>
        <p:spPr bwMode="auto">
          <a:xfrm>
            <a:off x="5419725" y="2366963"/>
            <a:ext cx="52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7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31" name="Прямоугольник 28"/>
          <p:cNvSpPr>
            <a:spLocks noChangeArrowheads="1"/>
          </p:cNvSpPr>
          <p:nvPr/>
        </p:nvSpPr>
        <p:spPr bwMode="auto">
          <a:xfrm>
            <a:off x="2497138" y="4868863"/>
            <a:ext cx="522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8</a:t>
            </a:r>
            <a:endParaRPr lang="ru-RU">
              <a:latin typeface="Trebuchet MS" pitchFamily="34" charset="0"/>
            </a:endParaRPr>
          </a:p>
        </p:txBody>
      </p:sp>
      <p:sp>
        <p:nvSpPr>
          <p:cNvPr id="21532" name="Прямоугольник 29"/>
          <p:cNvSpPr>
            <a:spLocks noChangeArrowheads="1"/>
          </p:cNvSpPr>
          <p:nvPr/>
        </p:nvSpPr>
        <p:spPr bwMode="auto">
          <a:xfrm>
            <a:off x="3581400" y="2409825"/>
            <a:ext cx="52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Bookman Old Style" pitchFamily="18" charset="0"/>
              </a:rPr>
              <a:t>9</a:t>
            </a:r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2">
      <a:dk1>
        <a:srgbClr val="000000"/>
      </a:dk1>
      <a:lt1>
        <a:srgbClr val="FFFFFF"/>
      </a:lt1>
      <a:dk2>
        <a:srgbClr val="00B050"/>
      </a:dk2>
      <a:lt2>
        <a:srgbClr val="92D050"/>
      </a:lt2>
      <a:accent1>
        <a:srgbClr val="002060"/>
      </a:accent1>
      <a:accent2>
        <a:srgbClr val="0070C0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566</TotalTime>
  <Words>20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Trebuchet MS</vt:lpstr>
      <vt:lpstr>Arial</vt:lpstr>
      <vt:lpstr>Georgia</vt:lpstr>
      <vt:lpstr>Calibri</vt:lpstr>
      <vt:lpstr>Bookman Old Style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46</cp:revision>
  <dcterms:created xsi:type="dcterms:W3CDTF">2017-04-16T14:30:08Z</dcterms:created>
  <dcterms:modified xsi:type="dcterms:W3CDTF">2020-03-19T20:01:22Z</dcterms:modified>
</cp:coreProperties>
</file>