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60" r:id="rId4"/>
    <p:sldId id="261" r:id="rId5"/>
    <p:sldId id="263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277408-C90B-43E1-A72B-43F093AE4B9E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6CCA62-3A0E-4E5C-8C47-DD3ABBB14C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74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6CCA62-3A0E-4E5C-8C47-DD3ABBB14C1B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do.gendocs.ru/pars_docs/tw_refs/192/191562/191562_html_eca3b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4149080"/>
            <a:ext cx="2304256" cy="23042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Правила поведения в общественных местах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836712"/>
            <a:ext cx="4680520" cy="309634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/>
              <a:t>Здоровайся первым, когда встречаешь знакомых людей на улице. </a:t>
            </a:r>
          </a:p>
          <a:p>
            <a:pPr marL="0" indent="0">
              <a:buNone/>
            </a:pPr>
            <a:r>
              <a:rPr lang="ru-RU" dirty="0" smtClean="0"/>
              <a:t>Если кто-то не ответил на твоё приветствие, не обижайся — человек мог задуматься о чём-то своём.</a:t>
            </a:r>
            <a:endParaRPr lang="ru-RU" dirty="0"/>
          </a:p>
        </p:txBody>
      </p:sp>
      <p:pic>
        <p:nvPicPr>
          <p:cNvPr id="37890" name="Picture 2" descr="http://papinsait.ru/images/024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2420888"/>
            <a:ext cx="3168352" cy="3890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476672"/>
            <a:ext cx="8568952" cy="108012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/>
              <a:t>Если рядом с тобой поскользнулся или упал прохожий, помоги ему подняться.</a:t>
            </a:r>
            <a:endParaRPr lang="ru-RU" dirty="0"/>
          </a:p>
        </p:txBody>
      </p:sp>
      <p:pic>
        <p:nvPicPr>
          <p:cNvPr id="39938" name="Picture 2" descr="http://nkozlov.ru/upload/images/0503/0503071249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700808"/>
            <a:ext cx="6096000" cy="47910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4" descr="http://ds166.centerstart.ru/sites/ds166.centerstart.ru/files/48_49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933056"/>
            <a:ext cx="3672408" cy="2659813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404664"/>
            <a:ext cx="8208912" cy="79208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/>
              <a:t>Всегда соблюдайте правила поведения на дорогах.</a:t>
            </a:r>
          </a:p>
          <a:p>
            <a:endParaRPr lang="ru-RU" dirty="0"/>
          </a:p>
        </p:txBody>
      </p:sp>
      <p:pic>
        <p:nvPicPr>
          <p:cNvPr id="40962" name="Picture 2" descr="http://bezopasnost-detej.ru/images/2013-2/208-4-pravila-dorozhnogo-dvizheniya-detyam-kartink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484784"/>
            <a:ext cx="3066378" cy="2108135"/>
          </a:xfrm>
          <a:prstGeom prst="rect">
            <a:avLst/>
          </a:prstGeom>
          <a:noFill/>
        </p:spPr>
      </p:pic>
      <p:pic>
        <p:nvPicPr>
          <p:cNvPr id="40966" name="Picture 6" descr="http://bmight.ucoz.ru/2/f/izuchenie-pravil-dorozhnogo-dvizhen_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556792"/>
            <a:ext cx="3067638" cy="49017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404664"/>
            <a:ext cx="8568952" cy="19812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/>
              <a:t>Нельзя разговаривать  с незнакомцами, брать любые предметы из их рук, уходить с ними. В случае, если незнакомец хочет применить силу, научите ребёнка кричать и убегать, звать на помощь.</a:t>
            </a:r>
          </a:p>
          <a:p>
            <a:endParaRPr lang="ru-RU" dirty="0"/>
          </a:p>
        </p:txBody>
      </p:sp>
      <p:pic>
        <p:nvPicPr>
          <p:cNvPr id="41986" name="Picture 2" descr="http://cdn.smolcity.ru/upload/iblock/308/b2b74864bb3f0fa5a690bbb0a6ea46f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924944"/>
            <a:ext cx="3810000" cy="2857500"/>
          </a:xfrm>
          <a:prstGeom prst="rect">
            <a:avLst/>
          </a:prstGeom>
          <a:noFill/>
        </p:spPr>
      </p:pic>
      <p:pic>
        <p:nvPicPr>
          <p:cNvPr id="41988" name="Picture 4" descr="http://mama.darievna.ru/uploads/12-7/kak_nauchit_reben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924944"/>
            <a:ext cx="3384376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404664"/>
            <a:ext cx="8208912" cy="122413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/>
              <a:t>Нельзя убегать от родителей, прятаться от них, забегать в помещения, транспорт без родителей.</a:t>
            </a:r>
          </a:p>
          <a:p>
            <a:endParaRPr lang="ru-RU" dirty="0"/>
          </a:p>
        </p:txBody>
      </p:sp>
      <p:pic>
        <p:nvPicPr>
          <p:cNvPr id="43010" name="Picture 2" descr="http://www.mmal.ru/sites/default/files/fckfiles/image/357868958_568a99dcbb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132856"/>
            <a:ext cx="4105897" cy="3285605"/>
          </a:xfrm>
          <a:prstGeom prst="rect">
            <a:avLst/>
          </a:prstGeom>
          <a:noFill/>
        </p:spPr>
      </p:pic>
      <p:pic>
        <p:nvPicPr>
          <p:cNvPr id="43012" name="Picture 4" descr="http://mirmam.pro/userfiles/images/kak_poborot_stesnitelnos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284984"/>
            <a:ext cx="3909120" cy="29318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836712"/>
            <a:ext cx="5472608" cy="2232248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/>
              <a:t>Очень важно подготовить и научить ребенка правильно себя вести в общественных местах, но не забывать и о поведении дома. </a:t>
            </a:r>
            <a:endParaRPr lang="ru-RU" dirty="0"/>
          </a:p>
        </p:txBody>
      </p:sp>
      <p:pic>
        <p:nvPicPr>
          <p:cNvPr id="4" name="Picture 6" descr="http://2.novolukoml.schools.by/data/2.novolukoml/library/%D0%91%D0%B5%D0%B7%D1%8B%D0%BC%D1%8F%D0%BD%D0%BD%D1%8B%D0%B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3356992"/>
            <a:ext cx="5444553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980728"/>
            <a:ext cx="4104456" cy="525509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Естественное вхождение ребенка в общество во многом зависит от его поведения и культурных навыков: воспитанному человеку намного легче влиться в коллектив, наладить отношения с окружающими, завоевать уважение и признание взрослых и сверстников. Поэтому обучение правилам поведения ребенка в обществе – одна из ключевых задач воспитания детей.</a:t>
            </a:r>
            <a:endParaRPr lang="ru-RU" dirty="0"/>
          </a:p>
        </p:txBody>
      </p:sp>
      <p:pic>
        <p:nvPicPr>
          <p:cNvPr id="16388" name="Picture 4" descr="http://s57.radikal.ru/i158/1103/f1/2c9dba2a507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04664"/>
            <a:ext cx="4305300" cy="6096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assets.restoclub.ru/image/10%202012/%D0%B3%D0%B8%D1%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212976"/>
            <a:ext cx="4000500" cy="33051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4300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Правила поведения в театре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447800"/>
            <a:ext cx="8219256" cy="5149552"/>
          </a:xfrm>
        </p:spPr>
        <p:txBody>
          <a:bodyPr>
            <a:normAutofit lnSpcReduction="10000"/>
          </a:bodyPr>
          <a:lstStyle/>
          <a:p>
            <a:pPr marL="0" indent="360363">
              <a:buFont typeface="Wingdings" pitchFamily="2" charset="2"/>
              <a:buChar char="Ø"/>
            </a:pPr>
            <a:r>
              <a:rPr lang="ru-RU" dirty="0" smtClean="0"/>
              <a:t> В театр нужно придти вовремя, желательно заранее. </a:t>
            </a:r>
          </a:p>
          <a:p>
            <a:pPr marL="0" indent="360363">
              <a:buFont typeface="Wingdings" pitchFamily="2" charset="2"/>
              <a:buChar char="Ø"/>
            </a:pPr>
            <a:r>
              <a:rPr lang="ru-RU" dirty="0" smtClean="0"/>
              <a:t> У зеркала в гардеробе можно только поправить причёску. Причёсываться, подкрашиваться и завязывать галстук можно лишь в туалете.</a:t>
            </a:r>
          </a:p>
          <a:p>
            <a:pPr marL="0" indent="360363">
              <a:buFont typeface="Wingdings" pitchFamily="2" charset="2"/>
              <a:buChar char="Ø"/>
            </a:pPr>
            <a:r>
              <a:rPr lang="ru-RU" dirty="0" smtClean="0"/>
              <a:t> Нельзя входить в зал после 3 звонка.</a:t>
            </a:r>
          </a:p>
          <a:p>
            <a:pPr marL="0" indent="360363">
              <a:buFont typeface="Wingdings" pitchFamily="2" charset="2"/>
              <a:buChar char="Ø"/>
            </a:pPr>
            <a:r>
              <a:rPr lang="ru-RU" dirty="0" smtClean="0"/>
              <a:t> Нельзя есть во время спектакля.</a:t>
            </a:r>
          </a:p>
          <a:p>
            <a:pPr marL="0" indent="360363">
              <a:buFont typeface="Wingdings" pitchFamily="2" charset="2"/>
              <a:buChar char="Ø"/>
            </a:pPr>
            <a:r>
              <a:rPr lang="ru-RU" dirty="0" smtClean="0"/>
              <a:t> Во время спектакля не разговаривай — впечатлениями можно поделиться во время антракта.</a:t>
            </a:r>
          </a:p>
          <a:p>
            <a:pPr marL="0" indent="360363">
              <a:buFont typeface="Wingdings" pitchFamily="2" charset="2"/>
              <a:buChar char="Ø"/>
            </a:pPr>
            <a:r>
              <a:rPr lang="ru-RU" dirty="0" smtClean="0"/>
              <a:t> Проходить к своему месту нужно лицом к сидящему.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Правила поведения в общественном транспорте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556792"/>
            <a:ext cx="8712968" cy="49685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http://mdou27.caduk.ru/images/clip_image30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00808"/>
            <a:ext cx="8545193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476672"/>
            <a:ext cx="7488832" cy="144016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входе в транспорт необходимо пропускать женщин с детьми или пожилых людей;</a:t>
            </a:r>
            <a:endParaRPr lang="ru-RU" dirty="0"/>
          </a:p>
        </p:txBody>
      </p:sp>
      <p:pic>
        <p:nvPicPr>
          <p:cNvPr id="34818" name="Picture 2" descr="http://pustunchik.ua/uploads/school/cache/2d7577bc19fa5b39a720f6947c03d7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276872"/>
            <a:ext cx="5992506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620688"/>
            <a:ext cx="8568952" cy="158417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32500" lnSpcReduction="20000"/>
          </a:bodyPr>
          <a:lstStyle/>
          <a:p>
            <a:pPr>
              <a:buFont typeface="Wingdings" pitchFamily="2" charset="2"/>
              <a:buChar char="Ø"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Не нужно стоять у входа и загораживать проход пассажирам, готовящимся к выходу.</a:t>
            </a:r>
          </a:p>
          <a:p>
            <a:pPr>
              <a:buFont typeface="Wingdings" pitchFamily="2" charset="2"/>
              <a:buChar char="Ø"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Необходимо всегда уступать место инвалидам, пожилым людям, женщинам с детьми и беременным.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30722" name="Picture 2" descr="http://sosh28.0222.by/upload/serkova/transport/Transp_003.jpg"/>
          <p:cNvPicPr>
            <a:picLocks noChangeAspect="1" noChangeArrowheads="1"/>
          </p:cNvPicPr>
          <p:nvPr/>
        </p:nvPicPr>
        <p:blipFill>
          <a:blip r:embed="rId2" cstate="print"/>
          <a:srcRect l="4297" t="6261" r="9755"/>
          <a:stretch>
            <a:fillRect/>
          </a:stretch>
        </p:blipFill>
        <p:spPr bwMode="auto">
          <a:xfrm>
            <a:off x="467544" y="2492896"/>
            <a:ext cx="4320480" cy="3448448"/>
          </a:xfrm>
          <a:prstGeom prst="rect">
            <a:avLst/>
          </a:prstGeom>
          <a:noFill/>
        </p:spPr>
      </p:pic>
      <p:pic>
        <p:nvPicPr>
          <p:cNvPr id="30724" name="Picture 4" descr="http://copypast.ru/foto9/0007/prikolnullnaa_fotopodborka_75.jpg"/>
          <p:cNvPicPr>
            <a:picLocks noChangeAspect="1" noChangeArrowheads="1"/>
          </p:cNvPicPr>
          <p:nvPr/>
        </p:nvPicPr>
        <p:blipFill>
          <a:blip r:embed="rId3" cstate="print"/>
          <a:srcRect b="4702"/>
          <a:stretch>
            <a:fillRect/>
          </a:stretch>
        </p:blipFill>
        <p:spPr bwMode="auto">
          <a:xfrm>
            <a:off x="5220072" y="2348880"/>
            <a:ext cx="3592419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404664"/>
            <a:ext cx="8424936" cy="201622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Двигаясь в толпе пассажиров, нельзя помогать себе локтями, лучше попросить голосом, а не толкаться;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Нельзя пить или есть в общественном транспорте, так как можно случайно испачкать одежду соседнего пассажира или сиденье вагона.</a:t>
            </a:r>
          </a:p>
        </p:txBody>
      </p:sp>
      <p:pic>
        <p:nvPicPr>
          <p:cNvPr id="35842" name="Picture 2" descr="http://lib2.podelise.ru/tw_files2/urls_67/81/d-80991/7z-docs/1_html_m74913453.jpg"/>
          <p:cNvPicPr>
            <a:picLocks noChangeAspect="1" noChangeArrowheads="1"/>
          </p:cNvPicPr>
          <p:nvPr/>
        </p:nvPicPr>
        <p:blipFill>
          <a:blip r:embed="rId2" cstate="print"/>
          <a:srcRect t="4657"/>
          <a:stretch>
            <a:fillRect/>
          </a:stretch>
        </p:blipFill>
        <p:spPr bwMode="auto">
          <a:xfrm>
            <a:off x="1691680" y="2564904"/>
            <a:ext cx="5844263" cy="39906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114300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Правила поведения на улице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6866" name="Picture 2" descr="http://www.kremenchug.ua/uploads/posts/2013-01/1358860701_kids_r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84784"/>
            <a:ext cx="7488832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404664"/>
            <a:ext cx="8208912" cy="129614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/>
              <a:t>Перед тем как выйти из дома на улицу, посмотри на себя в зеркало и убедись в том, что всё в порядке в твоём внешнем облике.</a:t>
            </a:r>
            <a:endParaRPr lang="ru-RU" dirty="0"/>
          </a:p>
        </p:txBody>
      </p:sp>
      <p:pic>
        <p:nvPicPr>
          <p:cNvPr id="38914" name="Picture 2" descr="http://ustimochka.ru/wp-content/uploads/2013/07/zarkalo-dlya-devochki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204864"/>
            <a:ext cx="3456384" cy="4075925"/>
          </a:xfrm>
          <a:prstGeom prst="rect">
            <a:avLst/>
          </a:prstGeom>
          <a:noFill/>
        </p:spPr>
      </p:pic>
      <p:pic>
        <p:nvPicPr>
          <p:cNvPr id="38916" name="Picture 4" descr="http://wwwomen.today/upload/ce6f5211affe47fe80cf89525be3367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204864"/>
            <a:ext cx="3905250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103</TotalTime>
  <Words>337</Words>
  <Application>Microsoft Office PowerPoint</Application>
  <PresentationFormat>Экран (4:3)</PresentationFormat>
  <Paragraphs>28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Справедливость</vt:lpstr>
      <vt:lpstr>Правила поведения в общественных местах</vt:lpstr>
      <vt:lpstr>Презентация PowerPoint</vt:lpstr>
      <vt:lpstr>Правила поведения в театре</vt:lpstr>
      <vt:lpstr>Правила поведения в общественном транспорте</vt:lpstr>
      <vt:lpstr>Презентация PowerPoint</vt:lpstr>
      <vt:lpstr>Презентация PowerPoint</vt:lpstr>
      <vt:lpstr>Презентация PowerPoint</vt:lpstr>
      <vt:lpstr>Правила поведения на улице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поведения в общественных местах</dc:title>
  <dc:creator>Анастасия</dc:creator>
  <cp:lastModifiedBy>Пользователь Windows</cp:lastModifiedBy>
  <cp:revision>14</cp:revision>
  <dcterms:created xsi:type="dcterms:W3CDTF">2015-05-14T17:43:13Z</dcterms:created>
  <dcterms:modified xsi:type="dcterms:W3CDTF">2022-04-13T08:46:26Z</dcterms:modified>
</cp:coreProperties>
</file>