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3"/>
  </p:sldMasterIdLst>
  <p:handoutMasterIdLst>
    <p:handoutMasterId r:id="rId38"/>
  </p:handoutMasterIdLst>
  <p:sldIdLst>
    <p:sldId id="257" r:id="rId4"/>
    <p:sldId id="264" r:id="rId5"/>
    <p:sldId id="267" r:id="rId6"/>
    <p:sldId id="304" r:id="rId7"/>
    <p:sldId id="268" r:id="rId8"/>
    <p:sldId id="269" r:id="rId9"/>
    <p:sldId id="287" r:id="rId10"/>
    <p:sldId id="270" r:id="rId11"/>
    <p:sldId id="271" r:id="rId12"/>
    <p:sldId id="288" r:id="rId13"/>
    <p:sldId id="272" r:id="rId14"/>
    <p:sldId id="273" r:id="rId15"/>
    <p:sldId id="289" r:id="rId16"/>
    <p:sldId id="274" r:id="rId17"/>
    <p:sldId id="275" r:id="rId18"/>
    <p:sldId id="290" r:id="rId19"/>
    <p:sldId id="276" r:id="rId20"/>
    <p:sldId id="277" r:id="rId21"/>
    <p:sldId id="291" r:id="rId22"/>
    <p:sldId id="278" r:id="rId23"/>
    <p:sldId id="279" r:id="rId24"/>
    <p:sldId id="292" r:id="rId25"/>
    <p:sldId id="294" r:id="rId26"/>
    <p:sldId id="280" r:id="rId27"/>
    <p:sldId id="293" r:id="rId28"/>
    <p:sldId id="281" r:id="rId29"/>
    <p:sldId id="282" r:id="rId30"/>
    <p:sldId id="295" r:id="rId31"/>
    <p:sldId id="283" r:id="rId32"/>
    <p:sldId id="284" r:id="rId33"/>
    <p:sldId id="296" r:id="rId34"/>
    <p:sldId id="285" r:id="rId35"/>
    <p:sldId id="286" r:id="rId36"/>
    <p:sldId id="297" r:id="rId3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052" autoAdjust="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776AA0-090B-42A5-90C5-8148D08F2195}" type="doc">
      <dgm:prSet loTypeId="urn:microsoft.com/office/officeart/2005/8/layout/hierarchy2" loCatId="hierarchy" qsTypeId="urn:microsoft.com/office/officeart/2005/8/quickstyle/3d2" qsCatId="3D" csTypeId="urn:microsoft.com/office/officeart/2005/8/colors/accent2_1" csCatId="accent2" phldr="1"/>
      <dgm:spPr>
        <a:scene3d>
          <a:camera prst="perspectiveFront"/>
          <a:lightRig rig="threePt" dir="t"/>
        </a:scene3d>
      </dgm:spPr>
      <dgm:t>
        <a:bodyPr/>
        <a:lstStyle/>
        <a:p>
          <a:endParaRPr lang="ru-RU"/>
        </a:p>
      </dgm:t>
    </dgm:pt>
    <dgm:pt modelId="{1AD47BE2-121A-4B9A-ACDA-1840FC6AA25F}">
      <dgm:prSet phldrT="[Текст]" custT="1"/>
      <dgm:spPr/>
      <dgm:t>
        <a:bodyPr/>
        <a:lstStyle/>
        <a:p>
          <a:r>
            <a: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Весна</a:t>
          </a:r>
          <a:endParaRPr lang="ru-RU" sz="44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118CCF4-86BE-430B-9691-F9BD9527284B}" type="parTrans" cxnId="{88FCFDA1-06D9-4E94-A21F-8DF73205A727}">
      <dgm:prSet/>
      <dgm:spPr/>
      <dgm:t>
        <a:bodyPr/>
        <a:lstStyle/>
        <a:p>
          <a:endParaRPr lang="ru-RU"/>
        </a:p>
      </dgm:t>
    </dgm:pt>
    <dgm:pt modelId="{6D5997A5-EED6-4D84-BB00-BB1193C9CB1F}" type="sibTrans" cxnId="{88FCFDA1-06D9-4E94-A21F-8DF73205A727}">
      <dgm:prSet/>
      <dgm:spPr/>
      <dgm:t>
        <a:bodyPr/>
        <a:lstStyle/>
        <a:p>
          <a:endParaRPr lang="ru-RU"/>
        </a:p>
      </dgm:t>
    </dgm:pt>
    <dgm:pt modelId="{5E35DC36-FAE0-4A68-BC4C-434705DBCFCB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Потеплело</a:t>
          </a:r>
          <a:endParaRPr lang="ru-RU" sz="3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E54510B-2D4D-4203-971C-7491BB13A17E}" type="parTrans" cxnId="{1A5C994D-FBB7-4B27-B21C-ACF3440D2BFB}">
      <dgm:prSet/>
      <dgm:spPr/>
      <dgm:t>
        <a:bodyPr/>
        <a:lstStyle/>
        <a:p>
          <a:endParaRPr lang="ru-RU"/>
        </a:p>
      </dgm:t>
    </dgm:pt>
    <dgm:pt modelId="{125D5BED-5C51-48AA-B850-97B4702190E6}" type="sibTrans" cxnId="{1A5C994D-FBB7-4B27-B21C-ACF3440D2BFB}">
      <dgm:prSet/>
      <dgm:spPr/>
      <dgm:t>
        <a:bodyPr/>
        <a:lstStyle/>
        <a:p>
          <a:endParaRPr lang="ru-RU"/>
        </a:p>
      </dgm:t>
    </dgm:pt>
    <dgm:pt modelId="{FA2F0DD9-77F0-4327-B330-183C933DAD79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День стал длинее и светлее</a:t>
          </a:r>
          <a:endParaRPr lang="ru-RU" sz="28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9BC1C33-C432-49B5-906A-666C89E6BFCF}" type="parTrans" cxnId="{C318F8C5-BB2A-4EE8-A490-FF4DDA8D5598}">
      <dgm:prSet/>
      <dgm:spPr/>
      <dgm:t>
        <a:bodyPr/>
        <a:lstStyle/>
        <a:p>
          <a:endParaRPr lang="ru-RU"/>
        </a:p>
      </dgm:t>
    </dgm:pt>
    <dgm:pt modelId="{1D7F36FD-B4D4-49F5-8A3C-E2EC1EBE45ED}" type="sibTrans" cxnId="{C318F8C5-BB2A-4EE8-A490-FF4DDA8D5598}">
      <dgm:prSet/>
      <dgm:spPr/>
      <dgm:t>
        <a:bodyPr/>
        <a:lstStyle/>
        <a:p>
          <a:endParaRPr lang="ru-RU"/>
        </a:p>
      </dgm:t>
    </dgm:pt>
    <dgm:pt modelId="{386735ED-EDB7-4D69-AFAA-582CE5D204A9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ПОЯВИЛИСЬ ПЕРВЫЕ ЦВЕТЫ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DA8B0A4-A262-4530-BAD4-1AA4D5480E1B}" type="parTrans" cxnId="{13BEDD1E-A7A5-4836-B8FA-C2C4F9CD5F58}">
      <dgm:prSet/>
      <dgm:spPr/>
      <dgm:t>
        <a:bodyPr/>
        <a:lstStyle/>
        <a:p>
          <a:endParaRPr lang="ru-RU"/>
        </a:p>
      </dgm:t>
    </dgm:pt>
    <dgm:pt modelId="{179CEC68-B0AF-467C-AF64-A1D725B81B86}" type="sibTrans" cxnId="{13BEDD1E-A7A5-4836-B8FA-C2C4F9CD5F58}">
      <dgm:prSet/>
      <dgm:spPr/>
      <dgm:t>
        <a:bodyPr/>
        <a:lstStyle/>
        <a:p>
          <a:endParaRPr lang="ru-RU"/>
        </a:p>
      </dgm:t>
    </dgm:pt>
    <dgm:pt modelId="{499FFF43-E187-4BFA-8537-FBC720AE0332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Лёд расстаял</a:t>
          </a:r>
          <a:endParaRPr lang="ru-RU" sz="28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3F8477-D279-4DF9-A10D-29B425717D66}" type="parTrans" cxnId="{F21B4E26-A678-48D2-8FD2-60242DE4D5C5}">
      <dgm:prSet/>
      <dgm:spPr/>
      <dgm:t>
        <a:bodyPr/>
        <a:lstStyle/>
        <a:p>
          <a:endParaRPr lang="ru-RU"/>
        </a:p>
      </dgm:t>
    </dgm:pt>
    <dgm:pt modelId="{7B816148-EE65-4955-BC05-A737B98B76E7}" type="sibTrans" cxnId="{F21B4E26-A678-48D2-8FD2-60242DE4D5C5}">
      <dgm:prSet/>
      <dgm:spPr/>
      <dgm:t>
        <a:bodyPr/>
        <a:lstStyle/>
        <a:p>
          <a:endParaRPr lang="ru-RU"/>
        </a:p>
      </dgm:t>
    </dgm:pt>
    <dgm:pt modelId="{8A0219AD-7C85-4D11-9206-4C89C6AC39F1}">
      <dgm:prSet phldrT="[Текст]" custT="1"/>
      <dgm:spPr/>
      <dgm:t>
        <a:bodyPr/>
        <a:lstStyle/>
        <a:p>
          <a:r>
            <a:rPr lang="ru-RU" sz="3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Птицы прилетели</a:t>
          </a:r>
          <a:endParaRPr lang="ru-RU" sz="36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F1AA0F6-6106-41C6-A969-CC1BCFDDF4FE}" type="parTrans" cxnId="{B98F96A1-B0B2-4197-80A8-6BDECDEEF2C3}">
      <dgm:prSet/>
      <dgm:spPr/>
      <dgm:t>
        <a:bodyPr/>
        <a:lstStyle/>
        <a:p>
          <a:endParaRPr lang="ru-RU"/>
        </a:p>
      </dgm:t>
    </dgm:pt>
    <dgm:pt modelId="{B921CFBD-D9D9-48C2-96E1-BE4BFB114B8C}" type="sibTrans" cxnId="{B98F96A1-B0B2-4197-80A8-6BDECDEEF2C3}">
      <dgm:prSet/>
      <dgm:spPr/>
      <dgm:t>
        <a:bodyPr/>
        <a:lstStyle/>
        <a:p>
          <a:endParaRPr lang="ru-RU"/>
        </a:p>
      </dgm:t>
    </dgm:pt>
    <dgm:pt modelId="{9E74ED55-BD96-4233-B0D6-B3FE58846043}" type="pres">
      <dgm:prSet presAssocID="{11776AA0-090B-42A5-90C5-8148D08F219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839998-5D96-4CD6-A78C-75C716F8E536}" type="pres">
      <dgm:prSet presAssocID="{1AD47BE2-121A-4B9A-ACDA-1840FC6AA25F}" presName="root1" presStyleCnt="0"/>
      <dgm:spPr/>
      <dgm:t>
        <a:bodyPr/>
        <a:lstStyle/>
        <a:p>
          <a:endParaRPr lang="ru-RU"/>
        </a:p>
      </dgm:t>
    </dgm:pt>
    <dgm:pt modelId="{D8D77CB3-0AA4-4912-B77E-F4AA80203377}" type="pres">
      <dgm:prSet presAssocID="{1AD47BE2-121A-4B9A-ACDA-1840FC6AA25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CDB8C1-A536-4C4D-B96D-5F9D9D230CD5}" type="pres">
      <dgm:prSet presAssocID="{1AD47BE2-121A-4B9A-ACDA-1840FC6AA25F}" presName="level2hierChild" presStyleCnt="0"/>
      <dgm:spPr/>
      <dgm:t>
        <a:bodyPr/>
        <a:lstStyle/>
        <a:p>
          <a:endParaRPr lang="ru-RU"/>
        </a:p>
      </dgm:t>
    </dgm:pt>
    <dgm:pt modelId="{58A7A2F6-4490-4A7C-9B5E-A8BE091A6C4E}" type="pres">
      <dgm:prSet presAssocID="{6E54510B-2D4D-4203-971C-7491BB13A17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F05EDC1F-3399-4DBF-91CF-6EB7A4A63C15}" type="pres">
      <dgm:prSet presAssocID="{6E54510B-2D4D-4203-971C-7491BB13A17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77B5594-02B9-434C-A865-1E3F655F8765}" type="pres">
      <dgm:prSet presAssocID="{5E35DC36-FAE0-4A68-BC4C-434705DBCFCB}" presName="root2" presStyleCnt="0"/>
      <dgm:spPr/>
      <dgm:t>
        <a:bodyPr/>
        <a:lstStyle/>
        <a:p>
          <a:endParaRPr lang="ru-RU"/>
        </a:p>
      </dgm:t>
    </dgm:pt>
    <dgm:pt modelId="{FD3426A6-9840-42BD-82B3-953FC226DCAA}" type="pres">
      <dgm:prSet presAssocID="{5E35DC36-FAE0-4A68-BC4C-434705DBCFC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EA906-8374-4FF6-9F88-CA53F79EB0ED}" type="pres">
      <dgm:prSet presAssocID="{5E35DC36-FAE0-4A68-BC4C-434705DBCFCB}" presName="level3hierChild" presStyleCnt="0"/>
      <dgm:spPr/>
      <dgm:t>
        <a:bodyPr/>
        <a:lstStyle/>
        <a:p>
          <a:endParaRPr lang="ru-RU"/>
        </a:p>
      </dgm:t>
    </dgm:pt>
    <dgm:pt modelId="{0975915F-2862-4D56-9B9E-BF927360C054}" type="pres">
      <dgm:prSet presAssocID="{D9BC1C33-C432-49B5-906A-666C89E6BFCF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1D091780-FF2B-45C6-99D8-90976452AB5D}" type="pres">
      <dgm:prSet presAssocID="{D9BC1C33-C432-49B5-906A-666C89E6BFCF}" presName="connTx" presStyleLbl="parChTrans1D3" presStyleIdx="0" presStyleCnt="3"/>
      <dgm:spPr/>
      <dgm:t>
        <a:bodyPr/>
        <a:lstStyle/>
        <a:p>
          <a:endParaRPr lang="ru-RU"/>
        </a:p>
      </dgm:t>
    </dgm:pt>
    <dgm:pt modelId="{0FCD3163-7A88-4698-9DB1-6CF6798AAB14}" type="pres">
      <dgm:prSet presAssocID="{FA2F0DD9-77F0-4327-B330-183C933DAD79}" presName="root2" presStyleCnt="0"/>
      <dgm:spPr/>
      <dgm:t>
        <a:bodyPr/>
        <a:lstStyle/>
        <a:p>
          <a:endParaRPr lang="ru-RU"/>
        </a:p>
      </dgm:t>
    </dgm:pt>
    <dgm:pt modelId="{CD7F2798-4D9B-4480-9370-861EE829E3FF}" type="pres">
      <dgm:prSet presAssocID="{FA2F0DD9-77F0-4327-B330-183C933DAD79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C8060E-8F71-438F-B0F2-2343AF291F1A}" type="pres">
      <dgm:prSet presAssocID="{FA2F0DD9-77F0-4327-B330-183C933DAD79}" presName="level3hierChild" presStyleCnt="0"/>
      <dgm:spPr/>
      <dgm:t>
        <a:bodyPr/>
        <a:lstStyle/>
        <a:p>
          <a:endParaRPr lang="ru-RU"/>
        </a:p>
      </dgm:t>
    </dgm:pt>
    <dgm:pt modelId="{A727C834-1BD6-4A2B-AB6B-0E10B5745B65}" type="pres">
      <dgm:prSet presAssocID="{CDA8B0A4-A262-4530-BAD4-1AA4D5480E1B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D7BBCACA-9021-45ED-B4FE-994F7BC9C709}" type="pres">
      <dgm:prSet presAssocID="{CDA8B0A4-A262-4530-BAD4-1AA4D5480E1B}" presName="connTx" presStyleLbl="parChTrans1D3" presStyleIdx="1" presStyleCnt="3"/>
      <dgm:spPr/>
      <dgm:t>
        <a:bodyPr/>
        <a:lstStyle/>
        <a:p>
          <a:endParaRPr lang="ru-RU"/>
        </a:p>
      </dgm:t>
    </dgm:pt>
    <dgm:pt modelId="{C30682D8-BCEE-4A77-81ED-1B88996F12AE}" type="pres">
      <dgm:prSet presAssocID="{386735ED-EDB7-4D69-AFAA-582CE5D204A9}" presName="root2" presStyleCnt="0"/>
      <dgm:spPr/>
      <dgm:t>
        <a:bodyPr/>
        <a:lstStyle/>
        <a:p>
          <a:endParaRPr lang="ru-RU"/>
        </a:p>
      </dgm:t>
    </dgm:pt>
    <dgm:pt modelId="{9993AFD7-F224-425B-9FA3-07FF6CB366A8}" type="pres">
      <dgm:prSet presAssocID="{386735ED-EDB7-4D69-AFAA-582CE5D204A9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5E917F-343F-44E8-9D7C-8326017BB129}" type="pres">
      <dgm:prSet presAssocID="{386735ED-EDB7-4D69-AFAA-582CE5D204A9}" presName="level3hierChild" presStyleCnt="0"/>
      <dgm:spPr/>
      <dgm:t>
        <a:bodyPr/>
        <a:lstStyle/>
        <a:p>
          <a:endParaRPr lang="ru-RU"/>
        </a:p>
      </dgm:t>
    </dgm:pt>
    <dgm:pt modelId="{50C4B449-49A3-487C-9DA5-F2323DDF25C3}" type="pres">
      <dgm:prSet presAssocID="{AE3F8477-D279-4DF9-A10D-29B425717D66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3A40C83B-91A8-4E31-91AD-73D3FD03CA03}" type="pres">
      <dgm:prSet presAssocID="{AE3F8477-D279-4DF9-A10D-29B425717D66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1BF0C8F-D767-499B-AEBD-21848A7F5FA1}" type="pres">
      <dgm:prSet presAssocID="{499FFF43-E187-4BFA-8537-FBC720AE0332}" presName="root2" presStyleCnt="0"/>
      <dgm:spPr/>
      <dgm:t>
        <a:bodyPr/>
        <a:lstStyle/>
        <a:p>
          <a:endParaRPr lang="ru-RU"/>
        </a:p>
      </dgm:t>
    </dgm:pt>
    <dgm:pt modelId="{DAA059BB-C25D-4EB5-849E-79AB2752B8E2}" type="pres">
      <dgm:prSet presAssocID="{499FFF43-E187-4BFA-8537-FBC720AE033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876EBF-2FDF-4CE8-8073-1B47030A7396}" type="pres">
      <dgm:prSet presAssocID="{499FFF43-E187-4BFA-8537-FBC720AE0332}" presName="level3hierChild" presStyleCnt="0"/>
      <dgm:spPr/>
      <dgm:t>
        <a:bodyPr/>
        <a:lstStyle/>
        <a:p>
          <a:endParaRPr lang="ru-RU"/>
        </a:p>
      </dgm:t>
    </dgm:pt>
    <dgm:pt modelId="{834B27DE-7AF3-4D84-80C9-655B28166C12}" type="pres">
      <dgm:prSet presAssocID="{3F1AA0F6-6106-41C6-A969-CC1BCFDDF4FE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E877E8A0-5600-4CF4-9E7E-F82062B79FE5}" type="pres">
      <dgm:prSet presAssocID="{3F1AA0F6-6106-41C6-A969-CC1BCFDDF4FE}" presName="connTx" presStyleLbl="parChTrans1D3" presStyleIdx="2" presStyleCnt="3"/>
      <dgm:spPr/>
      <dgm:t>
        <a:bodyPr/>
        <a:lstStyle/>
        <a:p>
          <a:endParaRPr lang="ru-RU"/>
        </a:p>
      </dgm:t>
    </dgm:pt>
    <dgm:pt modelId="{2C8524AB-3C2E-43E3-BCAC-201BC0C753A2}" type="pres">
      <dgm:prSet presAssocID="{8A0219AD-7C85-4D11-9206-4C89C6AC39F1}" presName="root2" presStyleCnt="0"/>
      <dgm:spPr/>
      <dgm:t>
        <a:bodyPr/>
        <a:lstStyle/>
        <a:p>
          <a:endParaRPr lang="ru-RU"/>
        </a:p>
      </dgm:t>
    </dgm:pt>
    <dgm:pt modelId="{9B2576C2-3C57-4D15-93BD-B64DBA75135B}" type="pres">
      <dgm:prSet presAssocID="{8A0219AD-7C85-4D11-9206-4C89C6AC39F1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A5A947-8502-49E8-81FF-6C2C04E1CF1C}" type="pres">
      <dgm:prSet presAssocID="{8A0219AD-7C85-4D11-9206-4C89C6AC39F1}" presName="level3hierChild" presStyleCnt="0"/>
      <dgm:spPr/>
      <dgm:t>
        <a:bodyPr/>
        <a:lstStyle/>
        <a:p>
          <a:endParaRPr lang="ru-RU"/>
        </a:p>
      </dgm:t>
    </dgm:pt>
  </dgm:ptLst>
  <dgm:cxnLst>
    <dgm:cxn modelId="{73F8B42A-602F-4A06-9EC8-F9C954F6E807}" type="presOf" srcId="{3F1AA0F6-6106-41C6-A969-CC1BCFDDF4FE}" destId="{834B27DE-7AF3-4D84-80C9-655B28166C12}" srcOrd="0" destOrd="0" presId="urn:microsoft.com/office/officeart/2005/8/layout/hierarchy2"/>
    <dgm:cxn modelId="{410D1BE4-68B8-44AD-934A-8158CB09154F}" type="presOf" srcId="{CDA8B0A4-A262-4530-BAD4-1AA4D5480E1B}" destId="{A727C834-1BD6-4A2B-AB6B-0E10B5745B65}" srcOrd="0" destOrd="0" presId="urn:microsoft.com/office/officeart/2005/8/layout/hierarchy2"/>
    <dgm:cxn modelId="{88FCFDA1-06D9-4E94-A21F-8DF73205A727}" srcId="{11776AA0-090B-42A5-90C5-8148D08F2195}" destId="{1AD47BE2-121A-4B9A-ACDA-1840FC6AA25F}" srcOrd="0" destOrd="0" parTransId="{C118CCF4-86BE-430B-9691-F9BD9527284B}" sibTransId="{6D5997A5-EED6-4D84-BB00-BB1193C9CB1F}"/>
    <dgm:cxn modelId="{C318F8C5-BB2A-4EE8-A490-FF4DDA8D5598}" srcId="{5E35DC36-FAE0-4A68-BC4C-434705DBCFCB}" destId="{FA2F0DD9-77F0-4327-B330-183C933DAD79}" srcOrd="0" destOrd="0" parTransId="{D9BC1C33-C432-49B5-906A-666C89E6BFCF}" sibTransId="{1D7F36FD-B4D4-49F5-8A3C-E2EC1EBE45ED}"/>
    <dgm:cxn modelId="{B98F96A1-B0B2-4197-80A8-6BDECDEEF2C3}" srcId="{499FFF43-E187-4BFA-8537-FBC720AE0332}" destId="{8A0219AD-7C85-4D11-9206-4C89C6AC39F1}" srcOrd="0" destOrd="0" parTransId="{3F1AA0F6-6106-41C6-A969-CC1BCFDDF4FE}" sibTransId="{B921CFBD-D9D9-48C2-96E1-BE4BFB114B8C}"/>
    <dgm:cxn modelId="{B860FA70-2A55-4085-9C27-C4EDEB139F58}" type="presOf" srcId="{1AD47BE2-121A-4B9A-ACDA-1840FC6AA25F}" destId="{D8D77CB3-0AA4-4912-B77E-F4AA80203377}" srcOrd="0" destOrd="0" presId="urn:microsoft.com/office/officeart/2005/8/layout/hierarchy2"/>
    <dgm:cxn modelId="{066804BD-E80E-4E7B-94DA-9598AEC1D35E}" type="presOf" srcId="{8A0219AD-7C85-4D11-9206-4C89C6AC39F1}" destId="{9B2576C2-3C57-4D15-93BD-B64DBA75135B}" srcOrd="0" destOrd="0" presId="urn:microsoft.com/office/officeart/2005/8/layout/hierarchy2"/>
    <dgm:cxn modelId="{FFA1AB7E-4BB9-4CA5-AAAB-FECD4BBBC950}" type="presOf" srcId="{D9BC1C33-C432-49B5-906A-666C89E6BFCF}" destId="{1D091780-FF2B-45C6-99D8-90976452AB5D}" srcOrd="1" destOrd="0" presId="urn:microsoft.com/office/officeart/2005/8/layout/hierarchy2"/>
    <dgm:cxn modelId="{D8783468-24BA-4ABB-8F06-1C3908A0CE2C}" type="presOf" srcId="{CDA8B0A4-A262-4530-BAD4-1AA4D5480E1B}" destId="{D7BBCACA-9021-45ED-B4FE-994F7BC9C709}" srcOrd="1" destOrd="0" presId="urn:microsoft.com/office/officeart/2005/8/layout/hierarchy2"/>
    <dgm:cxn modelId="{23A8CCEB-F61D-4E57-9B4D-D5E6E38C3AB7}" type="presOf" srcId="{5E35DC36-FAE0-4A68-BC4C-434705DBCFCB}" destId="{FD3426A6-9840-42BD-82B3-953FC226DCAA}" srcOrd="0" destOrd="0" presId="urn:microsoft.com/office/officeart/2005/8/layout/hierarchy2"/>
    <dgm:cxn modelId="{F21B4E26-A678-48D2-8FD2-60242DE4D5C5}" srcId="{1AD47BE2-121A-4B9A-ACDA-1840FC6AA25F}" destId="{499FFF43-E187-4BFA-8537-FBC720AE0332}" srcOrd="1" destOrd="0" parTransId="{AE3F8477-D279-4DF9-A10D-29B425717D66}" sibTransId="{7B816148-EE65-4955-BC05-A737B98B76E7}"/>
    <dgm:cxn modelId="{9AC085E8-E839-4D6F-8A28-9CE2D74D5EBC}" type="presOf" srcId="{11776AA0-090B-42A5-90C5-8148D08F2195}" destId="{9E74ED55-BD96-4233-B0D6-B3FE58846043}" srcOrd="0" destOrd="0" presId="urn:microsoft.com/office/officeart/2005/8/layout/hierarchy2"/>
    <dgm:cxn modelId="{BD0E13EB-58F4-4C79-BBEB-8F1B1E82625A}" type="presOf" srcId="{AE3F8477-D279-4DF9-A10D-29B425717D66}" destId="{50C4B449-49A3-487C-9DA5-F2323DDF25C3}" srcOrd="0" destOrd="0" presId="urn:microsoft.com/office/officeart/2005/8/layout/hierarchy2"/>
    <dgm:cxn modelId="{13BEDD1E-A7A5-4836-B8FA-C2C4F9CD5F58}" srcId="{5E35DC36-FAE0-4A68-BC4C-434705DBCFCB}" destId="{386735ED-EDB7-4D69-AFAA-582CE5D204A9}" srcOrd="1" destOrd="0" parTransId="{CDA8B0A4-A262-4530-BAD4-1AA4D5480E1B}" sibTransId="{179CEC68-B0AF-467C-AF64-A1D725B81B86}"/>
    <dgm:cxn modelId="{C6EC04BE-BE07-4263-9943-0329F688786B}" type="presOf" srcId="{3F1AA0F6-6106-41C6-A969-CC1BCFDDF4FE}" destId="{E877E8A0-5600-4CF4-9E7E-F82062B79FE5}" srcOrd="1" destOrd="0" presId="urn:microsoft.com/office/officeart/2005/8/layout/hierarchy2"/>
    <dgm:cxn modelId="{32089D29-D957-4E65-9EDF-85DCCB8527B0}" type="presOf" srcId="{6E54510B-2D4D-4203-971C-7491BB13A17E}" destId="{58A7A2F6-4490-4A7C-9B5E-A8BE091A6C4E}" srcOrd="0" destOrd="0" presId="urn:microsoft.com/office/officeart/2005/8/layout/hierarchy2"/>
    <dgm:cxn modelId="{D314099C-65F5-4A3B-915A-1928AFC34E52}" type="presOf" srcId="{D9BC1C33-C432-49B5-906A-666C89E6BFCF}" destId="{0975915F-2862-4D56-9B9E-BF927360C054}" srcOrd="0" destOrd="0" presId="urn:microsoft.com/office/officeart/2005/8/layout/hierarchy2"/>
    <dgm:cxn modelId="{1A5C994D-FBB7-4B27-B21C-ACF3440D2BFB}" srcId="{1AD47BE2-121A-4B9A-ACDA-1840FC6AA25F}" destId="{5E35DC36-FAE0-4A68-BC4C-434705DBCFCB}" srcOrd="0" destOrd="0" parTransId="{6E54510B-2D4D-4203-971C-7491BB13A17E}" sibTransId="{125D5BED-5C51-48AA-B850-97B4702190E6}"/>
    <dgm:cxn modelId="{DB9EB4EB-EFD4-4734-AFB2-B44CFC29961D}" type="presOf" srcId="{6E54510B-2D4D-4203-971C-7491BB13A17E}" destId="{F05EDC1F-3399-4DBF-91CF-6EB7A4A63C15}" srcOrd="1" destOrd="0" presId="urn:microsoft.com/office/officeart/2005/8/layout/hierarchy2"/>
    <dgm:cxn modelId="{A8646793-43B0-46F5-8CAD-116ADAC805CB}" type="presOf" srcId="{386735ED-EDB7-4D69-AFAA-582CE5D204A9}" destId="{9993AFD7-F224-425B-9FA3-07FF6CB366A8}" srcOrd="0" destOrd="0" presId="urn:microsoft.com/office/officeart/2005/8/layout/hierarchy2"/>
    <dgm:cxn modelId="{DE017694-0AB3-4719-926A-DFFB981D3D6C}" type="presOf" srcId="{AE3F8477-D279-4DF9-A10D-29B425717D66}" destId="{3A40C83B-91A8-4E31-91AD-73D3FD03CA03}" srcOrd="1" destOrd="0" presId="urn:microsoft.com/office/officeart/2005/8/layout/hierarchy2"/>
    <dgm:cxn modelId="{424F0FBB-5E9B-4FA4-BD47-444F5816A31B}" type="presOf" srcId="{FA2F0DD9-77F0-4327-B330-183C933DAD79}" destId="{CD7F2798-4D9B-4480-9370-861EE829E3FF}" srcOrd="0" destOrd="0" presId="urn:microsoft.com/office/officeart/2005/8/layout/hierarchy2"/>
    <dgm:cxn modelId="{9A1C06A8-247A-4A84-95D2-4AEEB40BEE81}" type="presOf" srcId="{499FFF43-E187-4BFA-8537-FBC720AE0332}" destId="{DAA059BB-C25D-4EB5-849E-79AB2752B8E2}" srcOrd="0" destOrd="0" presId="urn:microsoft.com/office/officeart/2005/8/layout/hierarchy2"/>
    <dgm:cxn modelId="{C12DC47B-B359-442B-9448-2F219C5DC9A4}" type="presParOf" srcId="{9E74ED55-BD96-4233-B0D6-B3FE58846043}" destId="{54839998-5D96-4CD6-A78C-75C716F8E536}" srcOrd="0" destOrd="0" presId="urn:microsoft.com/office/officeart/2005/8/layout/hierarchy2"/>
    <dgm:cxn modelId="{FA96E52F-18FF-424E-8AF2-EB0C0F30EBD8}" type="presParOf" srcId="{54839998-5D96-4CD6-A78C-75C716F8E536}" destId="{D8D77CB3-0AA4-4912-B77E-F4AA80203377}" srcOrd="0" destOrd="0" presId="urn:microsoft.com/office/officeart/2005/8/layout/hierarchy2"/>
    <dgm:cxn modelId="{615A274A-D656-45F5-92DF-23CE4D200318}" type="presParOf" srcId="{54839998-5D96-4CD6-A78C-75C716F8E536}" destId="{43CDB8C1-A536-4C4D-B96D-5F9D9D230CD5}" srcOrd="1" destOrd="0" presId="urn:microsoft.com/office/officeart/2005/8/layout/hierarchy2"/>
    <dgm:cxn modelId="{98CC9860-CCE9-419D-A70B-EC789C3941DF}" type="presParOf" srcId="{43CDB8C1-A536-4C4D-B96D-5F9D9D230CD5}" destId="{58A7A2F6-4490-4A7C-9B5E-A8BE091A6C4E}" srcOrd="0" destOrd="0" presId="urn:microsoft.com/office/officeart/2005/8/layout/hierarchy2"/>
    <dgm:cxn modelId="{688DCC97-4E36-4523-BF27-DAD863362462}" type="presParOf" srcId="{58A7A2F6-4490-4A7C-9B5E-A8BE091A6C4E}" destId="{F05EDC1F-3399-4DBF-91CF-6EB7A4A63C15}" srcOrd="0" destOrd="0" presId="urn:microsoft.com/office/officeart/2005/8/layout/hierarchy2"/>
    <dgm:cxn modelId="{2CE56FBA-140F-4EE0-A70B-353C8510180D}" type="presParOf" srcId="{43CDB8C1-A536-4C4D-B96D-5F9D9D230CD5}" destId="{977B5594-02B9-434C-A865-1E3F655F8765}" srcOrd="1" destOrd="0" presId="urn:microsoft.com/office/officeart/2005/8/layout/hierarchy2"/>
    <dgm:cxn modelId="{E958AA6E-B4B4-4D68-AF7B-2E40185E0A71}" type="presParOf" srcId="{977B5594-02B9-434C-A865-1E3F655F8765}" destId="{FD3426A6-9840-42BD-82B3-953FC226DCAA}" srcOrd="0" destOrd="0" presId="urn:microsoft.com/office/officeart/2005/8/layout/hierarchy2"/>
    <dgm:cxn modelId="{459B9043-AA45-4F21-8144-E09124322E57}" type="presParOf" srcId="{977B5594-02B9-434C-A865-1E3F655F8765}" destId="{B95EA906-8374-4FF6-9F88-CA53F79EB0ED}" srcOrd="1" destOrd="0" presId="urn:microsoft.com/office/officeart/2005/8/layout/hierarchy2"/>
    <dgm:cxn modelId="{1F9214AA-A8F9-4D1E-8224-94D7ECD890A6}" type="presParOf" srcId="{B95EA906-8374-4FF6-9F88-CA53F79EB0ED}" destId="{0975915F-2862-4D56-9B9E-BF927360C054}" srcOrd="0" destOrd="0" presId="urn:microsoft.com/office/officeart/2005/8/layout/hierarchy2"/>
    <dgm:cxn modelId="{FD8BA32E-DD7B-481B-823F-B3C801B9CBF8}" type="presParOf" srcId="{0975915F-2862-4D56-9B9E-BF927360C054}" destId="{1D091780-FF2B-45C6-99D8-90976452AB5D}" srcOrd="0" destOrd="0" presId="urn:microsoft.com/office/officeart/2005/8/layout/hierarchy2"/>
    <dgm:cxn modelId="{8935A1C9-0AD7-4F57-8AE1-1AEC7C4BF322}" type="presParOf" srcId="{B95EA906-8374-4FF6-9F88-CA53F79EB0ED}" destId="{0FCD3163-7A88-4698-9DB1-6CF6798AAB14}" srcOrd="1" destOrd="0" presId="urn:microsoft.com/office/officeart/2005/8/layout/hierarchy2"/>
    <dgm:cxn modelId="{AD308DF9-5EAD-4148-91DE-232ACE03F325}" type="presParOf" srcId="{0FCD3163-7A88-4698-9DB1-6CF6798AAB14}" destId="{CD7F2798-4D9B-4480-9370-861EE829E3FF}" srcOrd="0" destOrd="0" presId="urn:microsoft.com/office/officeart/2005/8/layout/hierarchy2"/>
    <dgm:cxn modelId="{364C6B69-4BB4-4D88-94AD-F9A9F1E47F1E}" type="presParOf" srcId="{0FCD3163-7A88-4698-9DB1-6CF6798AAB14}" destId="{43C8060E-8F71-438F-B0F2-2343AF291F1A}" srcOrd="1" destOrd="0" presId="urn:microsoft.com/office/officeart/2005/8/layout/hierarchy2"/>
    <dgm:cxn modelId="{6B075C82-155D-4C6B-9448-0FB47FC89113}" type="presParOf" srcId="{B95EA906-8374-4FF6-9F88-CA53F79EB0ED}" destId="{A727C834-1BD6-4A2B-AB6B-0E10B5745B65}" srcOrd="2" destOrd="0" presId="urn:microsoft.com/office/officeart/2005/8/layout/hierarchy2"/>
    <dgm:cxn modelId="{5EA26D29-D212-41B2-94A5-13981665C4BA}" type="presParOf" srcId="{A727C834-1BD6-4A2B-AB6B-0E10B5745B65}" destId="{D7BBCACA-9021-45ED-B4FE-994F7BC9C709}" srcOrd="0" destOrd="0" presId="urn:microsoft.com/office/officeart/2005/8/layout/hierarchy2"/>
    <dgm:cxn modelId="{00ACF2A2-225F-4CC8-B6EF-308E22B426A6}" type="presParOf" srcId="{B95EA906-8374-4FF6-9F88-CA53F79EB0ED}" destId="{C30682D8-BCEE-4A77-81ED-1B88996F12AE}" srcOrd="3" destOrd="0" presId="urn:microsoft.com/office/officeart/2005/8/layout/hierarchy2"/>
    <dgm:cxn modelId="{F0D747AD-FB5D-47D3-B509-9C7835C26677}" type="presParOf" srcId="{C30682D8-BCEE-4A77-81ED-1B88996F12AE}" destId="{9993AFD7-F224-425B-9FA3-07FF6CB366A8}" srcOrd="0" destOrd="0" presId="urn:microsoft.com/office/officeart/2005/8/layout/hierarchy2"/>
    <dgm:cxn modelId="{BF561C94-C649-4A48-827D-7A73BEC0A8B7}" type="presParOf" srcId="{C30682D8-BCEE-4A77-81ED-1B88996F12AE}" destId="{F05E917F-343F-44E8-9D7C-8326017BB129}" srcOrd="1" destOrd="0" presId="urn:microsoft.com/office/officeart/2005/8/layout/hierarchy2"/>
    <dgm:cxn modelId="{662DA269-7867-4685-BE61-FDC6166EE8CF}" type="presParOf" srcId="{43CDB8C1-A536-4C4D-B96D-5F9D9D230CD5}" destId="{50C4B449-49A3-487C-9DA5-F2323DDF25C3}" srcOrd="2" destOrd="0" presId="urn:microsoft.com/office/officeart/2005/8/layout/hierarchy2"/>
    <dgm:cxn modelId="{ED3A9F3F-77B4-4060-BAEA-2D719D242542}" type="presParOf" srcId="{50C4B449-49A3-487C-9DA5-F2323DDF25C3}" destId="{3A40C83B-91A8-4E31-91AD-73D3FD03CA03}" srcOrd="0" destOrd="0" presId="urn:microsoft.com/office/officeart/2005/8/layout/hierarchy2"/>
    <dgm:cxn modelId="{7E98C78D-D9FA-4020-BF28-F222867688EF}" type="presParOf" srcId="{43CDB8C1-A536-4C4D-B96D-5F9D9D230CD5}" destId="{B1BF0C8F-D767-499B-AEBD-21848A7F5FA1}" srcOrd="3" destOrd="0" presId="urn:microsoft.com/office/officeart/2005/8/layout/hierarchy2"/>
    <dgm:cxn modelId="{27B2F27D-B8E4-49B3-832D-F7721143C769}" type="presParOf" srcId="{B1BF0C8F-D767-499B-AEBD-21848A7F5FA1}" destId="{DAA059BB-C25D-4EB5-849E-79AB2752B8E2}" srcOrd="0" destOrd="0" presId="urn:microsoft.com/office/officeart/2005/8/layout/hierarchy2"/>
    <dgm:cxn modelId="{33A7ACC7-49DA-4F97-B601-0B491CEF3F4C}" type="presParOf" srcId="{B1BF0C8F-D767-499B-AEBD-21848A7F5FA1}" destId="{F8876EBF-2FDF-4CE8-8073-1B47030A7396}" srcOrd="1" destOrd="0" presId="urn:microsoft.com/office/officeart/2005/8/layout/hierarchy2"/>
    <dgm:cxn modelId="{E49C775D-F94E-489A-BCD6-81443BC8F7B8}" type="presParOf" srcId="{F8876EBF-2FDF-4CE8-8073-1B47030A7396}" destId="{834B27DE-7AF3-4D84-80C9-655B28166C12}" srcOrd="0" destOrd="0" presId="urn:microsoft.com/office/officeart/2005/8/layout/hierarchy2"/>
    <dgm:cxn modelId="{0939D908-4CD7-4ADB-99CB-AFF80E114BE0}" type="presParOf" srcId="{834B27DE-7AF3-4D84-80C9-655B28166C12}" destId="{E877E8A0-5600-4CF4-9E7E-F82062B79FE5}" srcOrd="0" destOrd="0" presId="urn:microsoft.com/office/officeart/2005/8/layout/hierarchy2"/>
    <dgm:cxn modelId="{C130F1F2-71CE-4DED-8B12-94085056CEC2}" type="presParOf" srcId="{F8876EBF-2FDF-4CE8-8073-1B47030A7396}" destId="{2C8524AB-3C2E-43E3-BCAC-201BC0C753A2}" srcOrd="1" destOrd="0" presId="urn:microsoft.com/office/officeart/2005/8/layout/hierarchy2"/>
    <dgm:cxn modelId="{E0B294D7-0469-4D9E-BE55-21476D2A1278}" type="presParOf" srcId="{2C8524AB-3C2E-43E3-BCAC-201BC0C753A2}" destId="{9B2576C2-3C57-4D15-93BD-B64DBA75135B}" srcOrd="0" destOrd="0" presId="urn:microsoft.com/office/officeart/2005/8/layout/hierarchy2"/>
    <dgm:cxn modelId="{82A7D5B1-40D2-4F01-AAC0-58DA48987E5B}" type="presParOf" srcId="{2C8524AB-3C2E-43E3-BCAC-201BC0C753A2}" destId="{80A5A947-8502-49E8-81FF-6C2C04E1CF1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5F3FCBA-5469-41B3-839F-60BD3D9F4534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E37C07-DDDB-4876-8B6A-902E66A33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32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113" y="4919663"/>
            <a:ext cx="7810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113" y="2486025"/>
            <a:ext cx="6529387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3148013"/>
            <a:ext cx="94615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4064" flipH="1">
            <a:off x="9040813" y="280988"/>
            <a:ext cx="1619250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2264">
            <a:off x="433388" y="866775"/>
            <a:ext cx="228123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5121275"/>
            <a:ext cx="461963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-493713"/>
            <a:ext cx="2727325" cy="288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785813"/>
            <a:ext cx="5222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01600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5E85BA5-ED93-4AD0-8287-83C34D555B3B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556000" y="6356350"/>
            <a:ext cx="4470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566400" y="6356350"/>
            <a:ext cx="10160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786D4D2-91AA-4EE5-9EBE-79D1A4394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8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53540551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4981575"/>
            <a:ext cx="2263775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775" y="623888"/>
            <a:ext cx="108743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775" y="2289175"/>
            <a:ext cx="1379538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13" y="160338"/>
            <a:ext cx="84613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1897063"/>
            <a:ext cx="4127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688" y="3776663"/>
            <a:ext cx="10636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1445844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188" y="-415925"/>
            <a:ext cx="2105025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04775"/>
            <a:ext cx="747712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1617663"/>
            <a:ext cx="590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2488" y="4178300"/>
            <a:ext cx="83185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675" y="4768850"/>
            <a:ext cx="1498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5605463"/>
            <a:ext cx="1360487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8" y="5630863"/>
            <a:ext cx="1382712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24084162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313" y="-347663"/>
            <a:ext cx="2349500" cy="248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5165725"/>
            <a:ext cx="92551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2020888"/>
            <a:ext cx="45561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9951" flipH="1">
            <a:off x="206375" y="3359150"/>
            <a:ext cx="97155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88900"/>
            <a:ext cx="9207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4919357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8" y="169863"/>
            <a:ext cx="76676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048250"/>
            <a:ext cx="493712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25" y="3233738"/>
            <a:ext cx="13843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550" y="5689600"/>
            <a:ext cx="174942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75" y="-282575"/>
            <a:ext cx="19145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4078633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225" y="1171575"/>
            <a:ext cx="1844675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525" y="-1522413"/>
            <a:ext cx="8699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6858000"/>
            <a:ext cx="11430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4246563"/>
            <a:ext cx="10636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3650" y="247650"/>
            <a:ext cx="100647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5254625"/>
            <a:ext cx="39846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0" y="4367213"/>
            <a:ext cx="11779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9314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E7D07D5-EF1B-4C16-8045-B65BD2B35ABC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911E690-9C8A-4892-9B3D-850343325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5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  <a:prstGeom prst="rect">
            <a:avLst/>
          </a:prstGeo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B3B349A-69F8-46C8-A4D0-6E7A8BED139E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556000" y="6356350"/>
            <a:ext cx="4470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566400" y="6356350"/>
            <a:ext cx="10160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07CE0D0-D933-4AAE-AE19-A9B87807B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0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4613" y="179388"/>
            <a:ext cx="9144000" cy="2387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atin typeface="Monotype Corsiva" panose="03010101010201010101" pitchFamily="66" charset="0"/>
              </a:rPr>
              <a:t>Весенние заботы птиц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33" y="276608"/>
            <a:ext cx="8199933" cy="6149950"/>
          </a:xfrm>
          <a:prstGeom prst="rect">
            <a:avLst/>
          </a:prstGeom>
        </p:spPr>
      </p:pic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4052888" y="1804988"/>
            <a:ext cx="6096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dirty="0"/>
              <a:t>Скворушка селится в скворечниках, которые ему делают люди. </a:t>
            </a:r>
            <a:r>
              <a:rPr lang="ru-RU" altLang="ru-RU" dirty="0" smtClean="0"/>
              <a:t>Выстилает </a:t>
            </a:r>
            <a:r>
              <a:rPr lang="ru-RU" altLang="ru-RU" dirty="0"/>
              <a:t>его мягким мхом, пухом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238375" y="1285875"/>
            <a:ext cx="6786563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4400">
                <a:latin typeface="Monotype Corsiva" panose="03010101010201010101" pitchFamily="66" charset="0"/>
              </a:rPr>
              <a:t>Прилетает к нам с теплом,</a:t>
            </a:r>
            <a:br>
              <a:rPr lang="ru-RU" altLang="ru-RU" sz="4400">
                <a:latin typeface="Monotype Corsiva" panose="03010101010201010101" pitchFamily="66" charset="0"/>
              </a:rPr>
            </a:br>
            <a:r>
              <a:rPr lang="ru-RU" altLang="ru-RU" sz="4400">
                <a:latin typeface="Monotype Corsiva" panose="03010101010201010101" pitchFamily="66" charset="0"/>
              </a:rPr>
              <a:t>Путь проделав длинный.</a:t>
            </a:r>
            <a:br>
              <a:rPr lang="ru-RU" altLang="ru-RU" sz="4400">
                <a:latin typeface="Monotype Corsiva" panose="03010101010201010101" pitchFamily="66" charset="0"/>
              </a:rPr>
            </a:br>
            <a:r>
              <a:rPr lang="ru-RU" altLang="ru-RU" sz="4400">
                <a:latin typeface="Monotype Corsiva" panose="03010101010201010101" pitchFamily="66" charset="0"/>
              </a:rPr>
              <a:t>Лепит домик под окном</a:t>
            </a:r>
            <a:br>
              <a:rPr lang="ru-RU" altLang="ru-RU" sz="4400">
                <a:latin typeface="Monotype Corsiva" panose="03010101010201010101" pitchFamily="66" charset="0"/>
              </a:rPr>
            </a:br>
            <a:r>
              <a:rPr lang="ru-RU" altLang="ru-RU" sz="4400">
                <a:latin typeface="Monotype Corsiva" panose="03010101010201010101" pitchFamily="66" charset="0"/>
              </a:rPr>
              <a:t>Из травы и глины.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ласточка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159" y="1417638"/>
            <a:ext cx="5578354" cy="516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688" y="1283639"/>
            <a:ext cx="6743902" cy="39451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28" y="704088"/>
            <a:ext cx="7334272" cy="5296680"/>
          </a:xfrm>
        </p:spPr>
        <p:txBody>
          <a:bodyPr/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Маленький мальчишка</a:t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В сером </a:t>
            </a:r>
            <a:r>
              <a:rPr lang="ru-RU" dirty="0" err="1" smtClean="0">
                <a:solidFill>
                  <a:schemeClr val="tx1"/>
                </a:solidFill>
                <a:latin typeface="Monotype Corsiva" pitchFamily="66" charset="0"/>
              </a:rPr>
              <a:t>армячишке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По  дворам шныряет,</a:t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Крохи собирает.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воробей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844" y="1606524"/>
            <a:ext cx="5824056" cy="4356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883" y="372955"/>
            <a:ext cx="7949238" cy="59505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9398" y="1202959"/>
            <a:ext cx="7215238" cy="3857652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Гнездо своё он в поле вьёт,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Где тянутся растения,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Его и песни, и полёт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Вошли в стихотворения!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жаворонок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581" y="1697673"/>
            <a:ext cx="6681956" cy="46773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832" y="1313885"/>
            <a:ext cx="7498290" cy="45202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  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 bwMode="auto">
          <a:xfrm>
            <a:off x="609600" y="1600200"/>
            <a:ext cx="109728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 </a:t>
            </a:r>
          </a:p>
        </p:txBody>
      </p:sp>
      <p:pic>
        <p:nvPicPr>
          <p:cNvPr id="13316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/>
        </p:nvGraphicFramePr>
        <p:xfrm>
          <a:off x="1524000" y="1600201"/>
          <a:ext cx="8215370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носка-облако 5"/>
          <p:cNvSpPr/>
          <p:nvPr/>
        </p:nvSpPr>
        <p:spPr>
          <a:xfrm>
            <a:off x="1952625" y="142875"/>
            <a:ext cx="5000625" cy="1643063"/>
          </a:xfrm>
          <a:prstGeom prst="cloudCallout">
            <a:avLst>
              <a:gd name="adj1" fmla="val -26159"/>
              <a:gd name="adj2" fmla="val 8357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11161" y="500042"/>
            <a:ext cx="330090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Признаки весны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8350" y="469658"/>
            <a:ext cx="9092484" cy="492922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В лесу, под щебет, звон и свист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Стучит лесной                        </a:t>
            </a:r>
            <a:r>
              <a:rPr lang="ru-RU" sz="4800" dirty="0" smtClean="0">
                <a:solidFill>
                  <a:schemeClr val="tx1"/>
                </a:solidFill>
                <a:latin typeface="Monotype Corsiva" pitchFamily="66" charset="0"/>
              </a:rPr>
              <a:t>телеграфист</a:t>
            </a: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!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“Здорово, дрозд-приятель!”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И ставит подпись …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дятел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8315" y="1417638"/>
            <a:ext cx="6455369" cy="48286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171" y="387773"/>
            <a:ext cx="4307211" cy="58985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2635250" y="1206500"/>
            <a:ext cx="60960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4400">
                <a:solidFill>
                  <a:srgbClr val="000000"/>
                </a:solidFill>
                <a:latin typeface="Monotype Corsiva" panose="03010101010201010101" pitchFamily="66" charset="0"/>
              </a:rPr>
              <a:t>С желтой грудкой у окошка</a:t>
            </a:r>
            <a:r>
              <a:rPr lang="ru-RU" altLang="ru-RU" sz="4400">
                <a:latin typeface="Monotype Corsiva" panose="03010101010201010101" pitchFamily="66" charset="0"/>
              </a:rPr>
              <a:t/>
            </a:r>
            <a:br>
              <a:rPr lang="ru-RU" altLang="ru-RU" sz="4400">
                <a:latin typeface="Monotype Corsiva" panose="03010101010201010101" pitchFamily="66" charset="0"/>
              </a:rPr>
            </a:br>
            <a:r>
              <a:rPr lang="ru-RU" altLang="ru-RU" sz="4400">
                <a:solidFill>
                  <a:srgbClr val="000000"/>
                </a:solidFill>
                <a:latin typeface="Monotype Corsiva" panose="03010101010201010101" pitchFamily="66" charset="0"/>
              </a:rPr>
              <a:t>Собирает шустро крошки.</a:t>
            </a:r>
            <a:r>
              <a:rPr lang="ru-RU" altLang="ru-RU" sz="4400">
                <a:latin typeface="Monotype Corsiva" panose="03010101010201010101" pitchFamily="66" charset="0"/>
              </a:rPr>
              <a:t/>
            </a:r>
            <a:br>
              <a:rPr lang="ru-RU" altLang="ru-RU" sz="4400">
                <a:latin typeface="Monotype Corsiva" panose="03010101010201010101" pitchFamily="66" charset="0"/>
              </a:rPr>
            </a:br>
            <a:r>
              <a:rPr lang="ru-RU" altLang="ru-RU" sz="4400">
                <a:solidFill>
                  <a:srgbClr val="000000"/>
                </a:solidFill>
                <a:latin typeface="Monotype Corsiva" panose="03010101010201010101" pitchFamily="66" charset="0"/>
              </a:rPr>
              <a:t>Отгадайте что за птица?</a:t>
            </a:r>
            <a:r>
              <a:rPr lang="ru-RU" altLang="ru-RU" sz="4400">
                <a:latin typeface="Monotype Corsiva" panose="03010101010201010101" pitchFamily="66" charset="0"/>
              </a:rPr>
              <a:t/>
            </a:r>
            <a:br>
              <a:rPr lang="ru-RU" altLang="ru-RU" sz="4400">
                <a:latin typeface="Monotype Corsiva" panose="03010101010201010101" pitchFamily="66" charset="0"/>
              </a:rPr>
            </a:br>
            <a:r>
              <a:rPr lang="ru-RU" altLang="ru-RU" sz="4400">
                <a:solidFill>
                  <a:srgbClr val="000000"/>
                </a:solidFill>
                <a:latin typeface="Monotype Corsiva" panose="03010101010201010101" pitchFamily="66" charset="0"/>
              </a:rPr>
              <a:t>Называется …</a:t>
            </a:r>
            <a:r>
              <a:rPr lang="ru-RU" altLang="ru-RU">
                <a:solidFill>
                  <a:srgbClr val="000000"/>
                </a:solidFill>
                <a:latin typeface="Roboto"/>
              </a:rPr>
              <a:t> </a:t>
            </a: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синица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2495" y="1417638"/>
            <a:ext cx="6427010" cy="48416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772" y="534958"/>
            <a:ext cx="7681208" cy="57499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2662" y="1000108"/>
            <a:ext cx="6996138" cy="5072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/>
            </a:r>
            <a:br>
              <a:rPr lang="ru-RU" sz="4400" dirty="0">
                <a:solidFill>
                  <a:schemeClr val="tx1"/>
                </a:solidFill>
              </a:rPr>
            </a:br>
            <a: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  <a:t>В лесу ночном кукует птица.</a:t>
            </a:r>
            <a:b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  <a:t>Она назвать себя боится… </a:t>
            </a:r>
            <a:b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  <a:t>Ку-ку… Ку-ку, –</a:t>
            </a:r>
            <a:b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  <a:t>Не спит опушка.</a:t>
            </a:r>
            <a:b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900" dirty="0">
                <a:solidFill>
                  <a:schemeClr val="tx1"/>
                </a:solidFill>
                <a:latin typeface="Monotype Corsiva" pitchFamily="66" charset="0"/>
              </a:rPr>
              <a:t>А птицу эту звать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кукушка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4096" y="1638270"/>
            <a:ext cx="5118321" cy="4376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597" y="657563"/>
            <a:ext cx="7276011" cy="54674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0989" y="982976"/>
            <a:ext cx="6710386" cy="5440378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  <a:t>Всю ночь летает –</a:t>
            </a:r>
            <a:b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  <a:t>Мышей добывает,</a:t>
            </a:r>
            <a:b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  <a:t>А станет светло –</a:t>
            </a:r>
            <a:b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5300" dirty="0">
                <a:solidFill>
                  <a:schemeClr val="tx1"/>
                </a:solidFill>
                <a:latin typeface="Monotype Corsiva" pitchFamily="66" charset="0"/>
              </a:rPr>
              <a:t>Спать летит в дупло</a:t>
            </a:r>
            <a:r>
              <a:rPr lang="ru-RU" sz="4400" dirty="0">
                <a:solidFill>
                  <a:schemeClr val="tx1"/>
                </a:solidFill>
                <a:latin typeface="Monotype Corsiva" pitchFamily="66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336" y="572111"/>
            <a:ext cx="8441006" cy="58805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сова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3734" y="1417638"/>
            <a:ext cx="6364531" cy="4773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Прямоугольник 5"/>
          <p:cNvSpPr>
            <a:spLocks noChangeArrowheads="1"/>
          </p:cNvSpPr>
          <p:nvPr/>
        </p:nvSpPr>
        <p:spPr bwMode="auto">
          <a:xfrm>
            <a:off x="2932113" y="131405"/>
            <a:ext cx="6096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dirty="0"/>
              <a:t>Сова любит селиться в старых, заброшенных гнездах, в дуплах деревьев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447" y="1486057"/>
            <a:ext cx="6921331" cy="45219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4100" y="704088"/>
            <a:ext cx="7762900" cy="5225242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  <a:t>Длинноногий, длинноносый,</a:t>
            </a:r>
            <a:b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  <a:t>Длинношеий, безголосый.</a:t>
            </a:r>
            <a:b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  <a:t>Он летает на охоту</a:t>
            </a:r>
            <a:b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anose="03010101010201010101" pitchFamily="66" charset="0"/>
              </a:rPr>
              <a:t>За лягушками к болоту</a:t>
            </a:r>
            <a:r>
              <a:rPr lang="ru-RU" sz="4400" dirty="0">
                <a:latin typeface="Monotype Corsiva" panose="03010101010201010101" pitchFamily="66" charset="0"/>
              </a:rPr>
              <a:t>.</a:t>
            </a:r>
            <a:r>
              <a:rPr lang="ru-RU" sz="4400" dirty="0" smtClean="0">
                <a:latin typeface="Monotype Corsiva" panose="03010101010201010101" pitchFamily="66" charset="0"/>
              </a:rPr>
              <a:t/>
            </a:r>
            <a:br>
              <a:rPr lang="ru-RU" sz="4400" dirty="0" smtClean="0">
                <a:latin typeface="Monotype Corsiva" panose="03010101010201010101" pitchFamily="66" charset="0"/>
              </a:rPr>
            </a:br>
            <a:endParaRPr lang="ru-RU" sz="4400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4638"/>
            <a:ext cx="109728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аист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078" y="1645017"/>
            <a:ext cx="6444643" cy="43050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Прямоугольник 6"/>
          <p:cNvSpPr>
            <a:spLocks noChangeArrowheads="1"/>
          </p:cNvSpPr>
          <p:nvPr/>
        </p:nvSpPr>
        <p:spPr bwMode="auto">
          <a:xfrm>
            <a:off x="1041781" y="2065204"/>
            <a:ext cx="60960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Аист устраивает гнездо на видном месте — крыше дома, высоком дереве или столбе. Гнездо он складывает из больших прутьев и веток. </a:t>
            </a:r>
            <a:endParaRPr lang="ru-RU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781" y="400226"/>
            <a:ext cx="4008970" cy="60134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2632075" y="2078038"/>
            <a:ext cx="10972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z="6000" smtClean="0">
                <a:latin typeface="Monotype Corsiva" panose="03010101010201010101" pitchFamily="66" charset="0"/>
              </a:rPr>
              <a:t>Отгадайте загадки!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958" y="266206"/>
            <a:ext cx="8305800" cy="5225242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Всех перелетных птиц черней,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Чистит пашню от червей,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Взад – вперед по пашне вскачь,</a:t>
            </a:r>
            <a:b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dirty="0">
                <a:solidFill>
                  <a:schemeClr val="tx1"/>
                </a:solidFill>
                <a:latin typeface="Monotype Corsiva" pitchFamily="66" charset="0"/>
              </a:rPr>
              <a:t>А  зовётся птица ….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грач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049" y="1630902"/>
            <a:ext cx="6330334" cy="44101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Прямоугольник 5"/>
          <p:cNvSpPr>
            <a:spLocks noChangeArrowheads="1"/>
          </p:cNvSpPr>
          <p:nvPr/>
        </p:nvSpPr>
        <p:spPr bwMode="auto">
          <a:xfrm>
            <a:off x="5588114" y="555334"/>
            <a:ext cx="6524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dirty="0"/>
              <a:t>Гнездо грача напоминает разлохмаченную шапку. Грачи строят гнезда из сучьев, а внутри выстилают сухой травой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587" y="1920494"/>
            <a:ext cx="5877014" cy="44077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00300" y="363538"/>
            <a:ext cx="10972800" cy="4525962"/>
          </a:xfrm>
        </p:spPr>
        <p:txBody>
          <a:bodyPr/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dirty="0" smtClean="0">
                <a:latin typeface="Monotype Corsiva" pitchFamily="66" charset="0"/>
              </a:rPr>
              <a:t>Он </a:t>
            </a:r>
            <a:r>
              <a:rPr lang="ru-RU" sz="4400" dirty="0">
                <a:latin typeface="Monotype Corsiva" pitchFamily="66" charset="0"/>
              </a:rPr>
              <a:t>прилетает каждый год</a:t>
            </a:r>
            <a:br>
              <a:rPr lang="ru-RU" sz="4400" dirty="0">
                <a:latin typeface="Monotype Corsiva" pitchFamily="66" charset="0"/>
              </a:rPr>
            </a:br>
            <a:r>
              <a:rPr lang="ru-RU" sz="4400" dirty="0">
                <a:latin typeface="Monotype Corsiva" pitchFamily="66" charset="0"/>
              </a:rPr>
              <a:t>Туда, где домик его ждет.</a:t>
            </a:r>
            <a:br>
              <a:rPr lang="ru-RU" sz="4400" dirty="0">
                <a:latin typeface="Monotype Corsiva" pitchFamily="66" charset="0"/>
              </a:rPr>
            </a:br>
            <a:r>
              <a:rPr lang="ru-RU" sz="4400" dirty="0">
                <a:latin typeface="Monotype Corsiva" pitchFamily="66" charset="0"/>
              </a:rPr>
              <a:t>Чужие песни петь умеет,</a:t>
            </a:r>
            <a:br>
              <a:rPr lang="ru-RU" sz="4400" dirty="0">
                <a:latin typeface="Monotype Corsiva" pitchFamily="66" charset="0"/>
              </a:rPr>
            </a:br>
            <a:r>
              <a:rPr lang="ru-RU" sz="4400" dirty="0">
                <a:latin typeface="Monotype Corsiva" pitchFamily="66" charset="0"/>
              </a:rPr>
              <a:t>А все же голос свой имеет.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524000" y="274638"/>
            <a:ext cx="7467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sz="8000" smtClean="0">
                <a:latin typeface="Monotype Corsiva" panose="03010101010201010101" pitchFamily="66" charset="0"/>
              </a:rPr>
              <a:t>скворец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537" y="1740865"/>
            <a:ext cx="5159611" cy="42864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F17E4D-CC88-4276-A9D9-AC0682866458}">
  <ds:schemaRefs>
    <ds:schemaRef ds:uri="http://purl.org/dc/terms/"/>
    <ds:schemaRef ds:uri="http://purl.org/dc/dcmitype/"/>
    <ds:schemaRef ds:uri="http://schemas.microsoft.com/sharepoint/v3"/>
    <ds:schemaRef ds:uri="2547570a-e5f4-4946-a4c3-82580e42479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6ee78bd2-4339-4042-adc0-bcc64641998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149</Words>
  <Application>Microsoft Office PowerPoint</Application>
  <PresentationFormat>Широкоэкранный</PresentationFormat>
  <Paragraphs>35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3" baseType="lpstr">
      <vt:lpstr>Arial</vt:lpstr>
      <vt:lpstr>Calibri</vt:lpstr>
      <vt:lpstr>Calibri Light</vt:lpstr>
      <vt:lpstr>Monotype Corsiva</vt:lpstr>
      <vt:lpstr>Roboto</vt:lpstr>
      <vt:lpstr>Segoe UI</vt:lpstr>
      <vt:lpstr>Segoe UI Light</vt:lpstr>
      <vt:lpstr>Times New Roman</vt:lpstr>
      <vt:lpstr>Тема1</vt:lpstr>
      <vt:lpstr>Весенние заботы птиц</vt:lpstr>
      <vt:lpstr>  </vt:lpstr>
      <vt:lpstr>Презентация PowerPoint</vt:lpstr>
      <vt:lpstr>Отгадайте загадки!</vt:lpstr>
      <vt:lpstr>Всех перелетных птиц черней, Чистит пашню от червей, Взад – вперед по пашне вскачь, А  зовётся птица ….</vt:lpstr>
      <vt:lpstr>грач</vt:lpstr>
      <vt:lpstr>Презентация PowerPoint</vt:lpstr>
      <vt:lpstr>Презентация PowerPoint</vt:lpstr>
      <vt:lpstr>скворец</vt:lpstr>
      <vt:lpstr>Презентация PowerPoint</vt:lpstr>
      <vt:lpstr>Презентация PowerPoint</vt:lpstr>
      <vt:lpstr>ласточка</vt:lpstr>
      <vt:lpstr>Презентация PowerPoint</vt:lpstr>
      <vt:lpstr>Маленький мальчишка В сером армячишке По  дворам шныряет, Крохи собирает.</vt:lpstr>
      <vt:lpstr>воробей</vt:lpstr>
      <vt:lpstr>Презентация PowerPoint</vt:lpstr>
      <vt:lpstr>Гнездо своё он в поле вьёт, Где тянутся растения, Его и песни, и полёт Вошли в стихотворения!</vt:lpstr>
      <vt:lpstr>жаворонок</vt:lpstr>
      <vt:lpstr>Презентация PowerPoint</vt:lpstr>
      <vt:lpstr>В лесу, под щебет, звон и свист Стучит лесной                        телеграфист! “Здорово, дрозд-приятель!” И ставит подпись … </vt:lpstr>
      <vt:lpstr>дятел</vt:lpstr>
      <vt:lpstr>Презентация PowerPoint</vt:lpstr>
      <vt:lpstr>Презентация PowerPoint</vt:lpstr>
      <vt:lpstr>синица</vt:lpstr>
      <vt:lpstr>Презентация PowerPoint</vt:lpstr>
      <vt:lpstr>  В лесу ночном кукует птица. Она назвать себя боится…  Ку-ку… Ку-ку, – Не спит опушка. А птицу эту звать …  </vt:lpstr>
      <vt:lpstr>кукушка</vt:lpstr>
      <vt:lpstr>Презентация PowerPoint</vt:lpstr>
      <vt:lpstr>Всю ночь летает – Мышей добывает, А станет светло – Спать летит в дупло. </vt:lpstr>
      <vt:lpstr>сова</vt:lpstr>
      <vt:lpstr>Презентация PowerPoint</vt:lpstr>
      <vt:lpstr>Длинноногий, длинноносый, Длинношеий, безголосый. Он летает на охоту За лягушками к болоту. </vt:lpstr>
      <vt:lpstr>аист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2018-02-26T08:54:19Z</dcterms:created>
  <dcterms:modified xsi:type="dcterms:W3CDTF">2018-04-16T15:10:06Z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