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12192000" cy="6858000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480" y="1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393440" y="182556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7949160" y="182556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838080" y="409824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4393440" y="409824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7949160" y="409824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5240" cy="6144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4393440" y="182556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7949160" y="182556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838080" y="409824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4393440" y="409824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7949160" y="409824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5240" cy="6144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anchor="b"/>
          <a:lstStyle/>
          <a:p>
            <a:pPr algn="ctr">
              <a:lnSpc>
                <a:spcPct val="90000"/>
              </a:lnSpc>
            </a:pPr>
            <a:r>
              <a:rPr lang="ru-RU" sz="6000" b="0" strike="noStrike" spc="-1">
                <a:solidFill>
                  <a:srgbClr val="000000"/>
                </a:solidFill>
                <a:latin typeface="Calibri Light"/>
              </a:rPr>
              <a:t>Образец заголовка</a:t>
            </a:r>
            <a:endParaRPr lang="ru-RU" sz="6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fld id="{1776968A-A0F2-4C2B-BA6E-171674271615}" type="datetime">
              <a:rPr lang="ru-RU" sz="1200" b="0" strike="noStrike" spc="-1">
                <a:solidFill>
                  <a:srgbClr val="8B8B8B"/>
                </a:solidFill>
                <a:latin typeface="Calibri"/>
              </a:rPr>
              <a:t>14.04.2022</a:t>
            </a:fld>
            <a:endParaRPr lang="ru-RU" sz="1200" b="0" strike="noStrike" spc="-1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05DDCEBF-E8BD-4E2D-A32A-DBCA1F2A04BC}" type="slidenum">
              <a:rPr lang="ru-RU" sz="1200" b="0" strike="noStrike" spc="-1">
                <a:solidFill>
                  <a:srgbClr val="8B8B8B"/>
                </a:solidFill>
                <a:latin typeface="Calibri"/>
              </a:rPr>
              <a:t>‹#›</a:t>
            </a:fld>
            <a:endParaRPr lang="ru-RU" sz="1200" b="0" strike="noStrike" spc="-1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800" b="0" strike="noStrike" spc="-1">
                <a:solidFill>
                  <a:srgbClr val="000000"/>
                </a:solidFill>
                <a:latin typeface="Calibri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latin typeface="Calibri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solidFill>
                  <a:srgbClr val="000000"/>
                </a:solidFill>
                <a:latin typeface="Calibri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ru-RU" sz="4400" b="0" strike="noStrike" spc="-1">
                <a:solidFill>
                  <a:srgbClr val="000000"/>
                </a:solidFill>
                <a:latin typeface="Calibri Light"/>
              </a:rPr>
              <a:t>Образец заголовка</a:t>
            </a:r>
            <a:endParaRPr lang="ru-RU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/>
          <a:lstStyle/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ru-RU" sz="2800" b="0" strike="noStrike" spc="-1">
                <a:solidFill>
                  <a:srgbClr val="000000"/>
                </a:solidFill>
                <a:latin typeface="Calibri"/>
              </a:rPr>
              <a:t>Образец текста</a:t>
            </a: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ru-RU" sz="2400" b="0" strike="noStrike" spc="-1">
                <a:solidFill>
                  <a:srgbClr val="000000"/>
                </a:solidFill>
                <a:latin typeface="Calibri"/>
              </a:rPr>
              <a:t>Второй уровень</a:t>
            </a:r>
          </a:p>
          <a:p>
            <a:pPr marL="1143000" lvl="2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Третий уровень</a:t>
            </a:r>
          </a:p>
          <a:p>
            <a:pPr marL="1600200" lvl="3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ru-RU" sz="1800" b="0" strike="noStrike" spc="-1">
                <a:solidFill>
                  <a:srgbClr val="000000"/>
                </a:solidFill>
                <a:latin typeface="Calibri"/>
              </a:rPr>
              <a:t>Четвертый уровень</a:t>
            </a:r>
          </a:p>
          <a:p>
            <a:pPr marL="2057400" lvl="4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ru-RU" sz="1800" b="0" strike="noStrike" spc="-1">
                <a:solidFill>
                  <a:srgbClr val="000000"/>
                </a:solidFill>
                <a:latin typeface="Calibri"/>
              </a:rPr>
              <a:t>Пятый уровень</a:t>
            </a:r>
          </a:p>
        </p:txBody>
      </p:sp>
      <p:sp>
        <p:nvSpPr>
          <p:cNvPr id="43" name="PlaceHolder 3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fld id="{16C28016-81BE-4427-9BB7-226EE3A76712}" type="datetime">
              <a:rPr lang="ru-RU" sz="1200" b="0" strike="noStrike" spc="-1">
                <a:solidFill>
                  <a:srgbClr val="8B8B8B"/>
                </a:solidFill>
                <a:latin typeface="Calibri"/>
              </a:rPr>
              <a:t>14.04.2022</a:t>
            </a:fld>
            <a:endParaRPr lang="ru-RU" sz="1200" b="0" strike="noStrike" spc="-1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BAB49E65-1DDF-480C-88BD-D9BC4C1E4526}" type="slidenum">
              <a:rPr lang="ru-RU" sz="1200" b="0" strike="noStrike" spc="-1">
                <a:solidFill>
                  <a:srgbClr val="8B8B8B"/>
                </a:solidFill>
                <a:latin typeface="Calibri"/>
              </a:rPr>
              <a:t>‹#›</a:t>
            </a:fld>
            <a:endParaRPr lang="ru-RU" sz="12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Shape 1"/>
          <p:cNvSpPr txBox="1"/>
          <p:nvPr/>
        </p:nvSpPr>
        <p:spPr>
          <a:xfrm>
            <a:off x="1627200" y="1524240"/>
            <a:ext cx="9143640" cy="2387160"/>
          </a:xfrm>
          <a:prstGeom prst="rect">
            <a:avLst/>
          </a:prstGeom>
          <a:pattFill prst="openDmnd">
            <a:fgClr>
              <a:srgbClr val="548235"/>
            </a:fgClr>
            <a:bgClr>
              <a:srgbClr val="FFFFFF"/>
            </a:bgClr>
          </a:pattFill>
          <a:ln>
            <a:noFill/>
          </a:ln>
        </p:spPr>
        <p:txBody>
          <a:bodyPr anchor="b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ru-RU" sz="8000" b="0" strike="noStrike" spc="-1">
                <a:solidFill>
                  <a:srgbClr val="385623"/>
                </a:solidFill>
                <a:latin typeface="Candara Light"/>
              </a:rPr>
              <a:t>ВИДЫ ЦВЕТОВ</a:t>
            </a:r>
            <a:endParaRPr lang="ru-RU" sz="8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3" name="TextShape 2"/>
          <p:cNvSpPr txBox="1"/>
          <p:nvPr/>
        </p:nvSpPr>
        <p:spPr>
          <a:xfrm>
            <a:off x="6120000" y="5544000"/>
            <a:ext cx="4968000" cy="3052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endParaRPr lang="ru-RU" sz="1800" b="0" strike="noStrike" spc="-1" dirty="0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extShape 1"/>
          <p:cNvSpPr txBox="1"/>
          <p:nvPr/>
        </p:nvSpPr>
        <p:spPr>
          <a:xfrm>
            <a:off x="0" y="188640"/>
            <a:ext cx="12191760" cy="1057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ru-RU" sz="4400" b="1" strike="noStrike" spc="-1">
                <a:solidFill>
                  <a:srgbClr val="000000"/>
                </a:solidFill>
                <a:latin typeface="Candara Light"/>
              </a:rPr>
              <a:t>ПОДСНЕЖНИК ШИРОКОЛИСТНЫЙ.</a:t>
            </a:r>
            <a:r>
              <a:t/>
            </a:r>
            <a:br/>
            <a:r>
              <a:rPr lang="ru-RU" sz="4400" b="1" strike="noStrike" spc="-1">
                <a:solidFill>
                  <a:srgbClr val="000000"/>
                </a:solidFill>
                <a:latin typeface="Candara Light"/>
              </a:rPr>
              <a:t>ЦВЕТОК, ЗАНЕСЁННЫЙ В КРАСНУЮ КНИГУ</a:t>
            </a:r>
            <a:endParaRPr lang="ru-RU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9" name="TextShape 2"/>
          <p:cNvSpPr txBox="1"/>
          <p:nvPr/>
        </p:nvSpPr>
        <p:spPr>
          <a:xfrm>
            <a:off x="0" y="2058840"/>
            <a:ext cx="4078080" cy="460368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228600" indent="-228240" algn="ctr">
              <a:lnSpc>
                <a:spcPct val="90000"/>
              </a:lnSpc>
              <a:spcBef>
                <a:spcPts val="1001"/>
              </a:spcBef>
              <a:buClr>
                <a:srgbClr val="3B6B06"/>
              </a:buClr>
              <a:buFont typeface="Arial"/>
              <a:buChar char="•"/>
            </a:pPr>
            <a:r>
              <a:rPr lang="ru-RU" sz="3200" b="0" strike="noStrike" spc="-1">
                <a:solidFill>
                  <a:srgbClr val="3B6B06"/>
                </a:solidFill>
                <a:latin typeface="Candara Light"/>
              </a:rPr>
              <a:t>На лесной проталинке</a:t>
            </a:r>
            <a:r>
              <a:t/>
            </a:r>
            <a:br/>
            <a:r>
              <a:rPr lang="ru-RU" sz="3200" b="0" strike="noStrike" spc="-1">
                <a:solidFill>
                  <a:srgbClr val="3B6B06"/>
                </a:solidFill>
                <a:latin typeface="Candara Light"/>
              </a:rPr>
              <a:t>Вырос цветик маленький.</a:t>
            </a:r>
            <a:r>
              <a:t/>
            </a:r>
            <a:br/>
            <a:r>
              <a:rPr lang="ru-RU" sz="3200" b="0" strike="noStrike" spc="-1">
                <a:solidFill>
                  <a:srgbClr val="3B6B06"/>
                </a:solidFill>
                <a:latin typeface="Candara Light"/>
              </a:rPr>
              <a:t>Прячется в валежник</a:t>
            </a:r>
            <a:r>
              <a:t/>
            </a:r>
            <a:br/>
            <a:r>
              <a:rPr lang="ru-RU" sz="3200" b="0" strike="noStrike" spc="-1">
                <a:solidFill>
                  <a:srgbClr val="3B6B06"/>
                </a:solidFill>
                <a:latin typeface="Candara Light"/>
              </a:rPr>
              <a:t>Беленький подснежник</a:t>
            </a: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10" name="Picture 2"/>
          <p:cNvPicPr/>
          <p:nvPr/>
        </p:nvPicPr>
        <p:blipFill>
          <a:blip r:embed="rId2"/>
          <a:stretch/>
        </p:blipFill>
        <p:spPr>
          <a:xfrm>
            <a:off x="4078440" y="1526760"/>
            <a:ext cx="7524000" cy="5005080"/>
          </a:xfrm>
          <a:prstGeom prst="rect">
            <a:avLst/>
          </a:prstGeom>
          <a:ln w="190440">
            <a:solidFill>
              <a:srgbClr val="FF0000"/>
            </a:solidFill>
            <a:round/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TextShape 1"/>
          <p:cNvSpPr txBox="1"/>
          <p:nvPr/>
        </p:nvSpPr>
        <p:spPr>
          <a:xfrm>
            <a:off x="1201680" y="0"/>
            <a:ext cx="9783720" cy="112320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ru-RU" sz="4400" b="1" strike="noStrike" spc="-1">
                <a:solidFill>
                  <a:srgbClr val="000000"/>
                </a:solidFill>
                <a:latin typeface="Candara Light"/>
              </a:rPr>
              <a:t>ЛОТОС.</a:t>
            </a:r>
            <a:r>
              <a:t/>
            </a:r>
            <a:br/>
            <a:r>
              <a:rPr lang="ru-RU" sz="4400" b="1" strike="noStrike" spc="-1">
                <a:solidFill>
                  <a:srgbClr val="000000"/>
                </a:solidFill>
                <a:latin typeface="Candara Light"/>
              </a:rPr>
              <a:t>ЦВЕТОК, ЗАНЕСЁННЫЙ В КРАСНУЮ КНИГУ</a:t>
            </a:r>
            <a:endParaRPr lang="ru-RU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2" name="TextShape 2"/>
          <p:cNvSpPr txBox="1"/>
          <p:nvPr/>
        </p:nvSpPr>
        <p:spPr>
          <a:xfrm>
            <a:off x="8425440" y="2099880"/>
            <a:ext cx="3565800" cy="435096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marL="228600" indent="-228240" algn="ctr">
              <a:lnSpc>
                <a:spcPct val="90000"/>
              </a:lnSpc>
              <a:spcBef>
                <a:spcPts val="1001"/>
              </a:spcBef>
              <a:buClr>
                <a:srgbClr val="AF1D49"/>
              </a:buClr>
              <a:buFont typeface="Arial"/>
              <a:buChar char="•"/>
            </a:pPr>
            <a:r>
              <a:rPr lang="ru-RU" sz="3200" b="0" strike="noStrike" spc="-1">
                <a:solidFill>
                  <a:srgbClr val="AF1D49"/>
                </a:solidFill>
                <a:latin typeface="Candara Light"/>
              </a:rPr>
              <a:t>Вдаль дорога лентой вьётся</a:t>
            </a: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</a:pPr>
            <a:r>
              <a:rPr lang="ru-RU" sz="3200" b="0" strike="noStrike" spc="-1">
                <a:solidFill>
                  <a:srgbClr val="AF1D49"/>
                </a:solidFill>
                <a:latin typeface="Candara Light"/>
              </a:rPr>
              <a:t>И блестит роса,</a:t>
            </a: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</a:pPr>
            <a:r>
              <a:rPr lang="ru-RU" sz="3200" b="0" strike="noStrike" spc="-1">
                <a:solidFill>
                  <a:srgbClr val="AF1D49"/>
                </a:solidFill>
                <a:latin typeface="Candara Light"/>
              </a:rPr>
              <a:t>И румянцем отзовётся,</a:t>
            </a: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</a:pPr>
            <a:r>
              <a:rPr lang="ru-RU" sz="3200" b="0" strike="noStrike" spc="-1">
                <a:solidFill>
                  <a:srgbClr val="AF1D49"/>
                </a:solidFill>
                <a:latin typeface="Candara Light"/>
              </a:rPr>
              <a:t>Лотоса краса</a:t>
            </a: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13" name="Picture 4"/>
          <p:cNvPicPr/>
          <p:nvPr/>
        </p:nvPicPr>
        <p:blipFill>
          <a:blip r:embed="rId2"/>
          <a:stretch/>
        </p:blipFill>
        <p:spPr>
          <a:xfrm>
            <a:off x="517680" y="1512360"/>
            <a:ext cx="7737840" cy="4938840"/>
          </a:xfrm>
          <a:prstGeom prst="rect">
            <a:avLst/>
          </a:prstGeom>
          <a:ln w="190440">
            <a:solidFill>
              <a:srgbClr val="FF0000"/>
            </a:solidFill>
            <a:round/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TextShape 1"/>
          <p:cNvSpPr txBox="1"/>
          <p:nvPr/>
        </p:nvSpPr>
        <p:spPr>
          <a:xfrm>
            <a:off x="0" y="143640"/>
            <a:ext cx="12191760" cy="11462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ru-RU" sz="4400" b="1" strike="noStrike" spc="-1">
                <a:solidFill>
                  <a:srgbClr val="000000"/>
                </a:solidFill>
                <a:latin typeface="Candara Light"/>
              </a:rPr>
              <a:t>ЛЮТИК САЯНСКИЙ.</a:t>
            </a:r>
            <a:r>
              <a:t/>
            </a:r>
            <a:br/>
            <a:r>
              <a:rPr lang="ru-RU" sz="4400" b="1" strike="noStrike" spc="-1">
                <a:solidFill>
                  <a:srgbClr val="000000"/>
                </a:solidFill>
                <a:latin typeface="Candara Light"/>
              </a:rPr>
              <a:t>ЦВЕТОК, ЗАНЕСЁННЫЙ В КРАСНУЮ КНИГУ</a:t>
            </a:r>
            <a:endParaRPr lang="ru-RU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5" name="TextShape 2"/>
          <p:cNvSpPr txBox="1"/>
          <p:nvPr/>
        </p:nvSpPr>
        <p:spPr>
          <a:xfrm>
            <a:off x="8177400" y="1825560"/>
            <a:ext cx="3709440" cy="43509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228600" indent="-228240" algn="ctr">
              <a:lnSpc>
                <a:spcPct val="90000"/>
              </a:lnSpc>
              <a:spcBef>
                <a:spcPts val="1001"/>
              </a:spcBef>
              <a:buClr>
                <a:srgbClr val="3B5D14"/>
              </a:buClr>
              <a:buFont typeface="Arial"/>
              <a:buChar char="•"/>
            </a:pPr>
            <a:r>
              <a:rPr lang="ru-RU" sz="3200" b="0" strike="noStrike" spc="-1">
                <a:solidFill>
                  <a:srgbClr val="3B5D14"/>
                </a:solidFill>
                <a:latin typeface="Candara Light"/>
              </a:rPr>
              <a:t>Лютик, лютик золотой!</a:t>
            </a:r>
            <a:r>
              <a:t/>
            </a:r>
            <a:br/>
            <a:r>
              <a:rPr lang="ru-RU" sz="3200" b="0" strike="noStrike" spc="-1">
                <a:solidFill>
                  <a:srgbClr val="3B5D14"/>
                </a:solidFill>
                <a:latin typeface="Candara Light"/>
              </a:rPr>
              <a:t>Ярким солнцем налитой!</a:t>
            </a:r>
            <a:r>
              <a:t/>
            </a:r>
            <a:br/>
            <a:r>
              <a:rPr lang="ru-RU" sz="3200" b="0" strike="noStrike" spc="-1">
                <a:solidFill>
                  <a:srgbClr val="3B5D14"/>
                </a:solidFill>
                <a:latin typeface="Candara Light"/>
              </a:rPr>
              <a:t>В каждом маленьком цветочке</a:t>
            </a:r>
            <a:r>
              <a:t/>
            </a:r>
            <a:br/>
            <a:r>
              <a:rPr lang="ru-RU" sz="3200" b="0" strike="noStrike" spc="-1">
                <a:solidFill>
                  <a:srgbClr val="3B5D14"/>
                </a:solidFill>
                <a:latin typeface="Candara Light"/>
              </a:rPr>
              <a:t>Пять блестящих лепесточков.</a:t>
            </a:r>
            <a:r>
              <a:t/>
            </a:r>
            <a:br/>
            <a:r>
              <a:rPr lang="ru-RU" sz="3200" b="0" strike="noStrike" spc="-1">
                <a:solidFill>
                  <a:srgbClr val="3B5D14"/>
                </a:solidFill>
                <a:latin typeface="Candara Light"/>
              </a:rPr>
              <a:t> </a:t>
            </a: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16" name="Picture 2"/>
          <p:cNvPicPr/>
          <p:nvPr/>
        </p:nvPicPr>
        <p:blipFill>
          <a:blip r:embed="rId2"/>
          <a:stretch/>
        </p:blipFill>
        <p:spPr>
          <a:xfrm>
            <a:off x="483480" y="1567440"/>
            <a:ext cx="7380000" cy="4974840"/>
          </a:xfrm>
          <a:prstGeom prst="rect">
            <a:avLst/>
          </a:prstGeom>
          <a:ln w="190440">
            <a:solidFill>
              <a:srgbClr val="FF0000"/>
            </a:solidFill>
            <a:round/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extShape 1"/>
          <p:cNvSpPr txBox="1"/>
          <p:nvPr/>
        </p:nvSpPr>
        <p:spPr>
          <a:xfrm>
            <a:off x="1230120" y="290160"/>
            <a:ext cx="10515240" cy="86832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ru-RU" sz="4400" b="1" strike="noStrike" spc="-1">
                <a:solidFill>
                  <a:srgbClr val="283F19"/>
                </a:solidFill>
                <a:latin typeface="Candara Light"/>
              </a:rPr>
              <a:t>ФИАЛКА</a:t>
            </a:r>
            <a:r>
              <a:t/>
            </a:r>
            <a:br/>
            <a:r>
              <a:rPr lang="ru-RU" sz="4400" b="1" strike="noStrike" spc="-1">
                <a:solidFill>
                  <a:srgbClr val="283F19"/>
                </a:solidFill>
                <a:latin typeface="Candara Light"/>
              </a:rPr>
              <a:t>комнатный цветок</a:t>
            </a:r>
            <a:endParaRPr lang="ru-RU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5" name="TextShape 2"/>
          <p:cNvSpPr txBox="1"/>
          <p:nvPr/>
        </p:nvSpPr>
        <p:spPr>
          <a:xfrm>
            <a:off x="8113320" y="1844640"/>
            <a:ext cx="3962160" cy="43509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228600" indent="-228240" algn="ctr">
              <a:lnSpc>
                <a:spcPct val="90000"/>
              </a:lnSpc>
              <a:spcBef>
                <a:spcPts val="1001"/>
              </a:spcBef>
              <a:buClr>
                <a:srgbClr val="3B0773"/>
              </a:buClr>
              <a:buFont typeface="Arial"/>
              <a:buChar char="•"/>
            </a:pPr>
            <a:r>
              <a:rPr lang="ru-RU" sz="3200" b="0" strike="noStrike" spc="-1">
                <a:solidFill>
                  <a:srgbClr val="3B0773"/>
                </a:solidFill>
                <a:latin typeface="Candara Light"/>
              </a:rPr>
              <a:t>Фиалка сказочный цветок,</a:t>
            </a:r>
            <a:r>
              <a:t/>
            </a:r>
            <a:br/>
            <a:r>
              <a:rPr lang="ru-RU" sz="3200" b="0" strike="noStrike" spc="-1">
                <a:solidFill>
                  <a:srgbClr val="3B0773"/>
                </a:solidFill>
                <a:latin typeface="Candara Light"/>
              </a:rPr>
              <a:t>Никто не может с этим спорить.</a:t>
            </a:r>
            <a:r>
              <a:t/>
            </a:r>
            <a:br/>
            <a:r>
              <a:rPr lang="ru-RU" sz="3200" b="0" strike="noStrike" spc="-1">
                <a:solidFill>
                  <a:srgbClr val="3B0773"/>
                </a:solidFill>
                <a:latin typeface="Candara Light"/>
              </a:rPr>
              <a:t>Созданье дивной красоты</a:t>
            </a:r>
            <a:r>
              <a:t/>
            </a:r>
            <a:br/>
            <a:r>
              <a:rPr lang="ru-RU" sz="3200" b="0" strike="noStrike" spc="-1">
                <a:solidFill>
                  <a:srgbClr val="3B0773"/>
                </a:solidFill>
                <a:latin typeface="Candara Light"/>
              </a:rPr>
              <a:t>И удивительных историй.</a:t>
            </a: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86" name="Picture 2"/>
          <p:cNvPicPr/>
          <p:nvPr/>
        </p:nvPicPr>
        <p:blipFill>
          <a:blip r:embed="rId2"/>
          <a:stretch/>
        </p:blipFill>
        <p:spPr>
          <a:xfrm>
            <a:off x="537120" y="1567440"/>
            <a:ext cx="7404480" cy="4905360"/>
          </a:xfrm>
          <a:prstGeom prst="rect">
            <a:avLst/>
          </a:prstGeom>
          <a:ln w="190440">
            <a:solidFill>
              <a:srgbClr val="FFFFFF"/>
            </a:solidFill>
            <a:round/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1026720" y="246600"/>
            <a:ext cx="10515240" cy="10155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ru-RU" sz="4400" b="1" strike="noStrike" spc="-1">
                <a:solidFill>
                  <a:srgbClr val="000000"/>
                </a:solidFill>
                <a:latin typeface="Candara Light"/>
              </a:rPr>
              <a:t>ДЕКАБРИСТ</a:t>
            </a:r>
            <a:r>
              <a:t/>
            </a:r>
            <a:br/>
            <a:r>
              <a:rPr lang="ru-RU" sz="4400" b="1" strike="noStrike" spc="-1">
                <a:solidFill>
                  <a:srgbClr val="000000"/>
                </a:solidFill>
                <a:latin typeface="Candara Light"/>
              </a:rPr>
              <a:t>комнатный цветок</a:t>
            </a:r>
            <a:endParaRPr lang="ru-RU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8" name="TextShape 2"/>
          <p:cNvSpPr txBox="1"/>
          <p:nvPr/>
        </p:nvSpPr>
        <p:spPr>
          <a:xfrm>
            <a:off x="587880" y="2070360"/>
            <a:ext cx="3528000" cy="435096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85000" lnSpcReduction="10000"/>
          </a:bodyPr>
          <a:lstStyle/>
          <a:p>
            <a:pPr marL="228600" indent="-228240" algn="ctr">
              <a:lnSpc>
                <a:spcPct val="90000"/>
              </a:lnSpc>
              <a:spcBef>
                <a:spcPts val="1001"/>
              </a:spcBef>
              <a:buClr>
                <a:srgbClr val="7F1631"/>
              </a:buClr>
              <a:buFont typeface="Arial"/>
              <a:buChar char="•"/>
            </a:pPr>
            <a:r>
              <a:rPr lang="ru-RU" sz="3800" b="0" strike="noStrike" spc="-1">
                <a:solidFill>
                  <a:srgbClr val="7F1631"/>
                </a:solidFill>
                <a:latin typeface="Candara Light"/>
              </a:rPr>
              <a:t>Начинает цвести в декабре.</a:t>
            </a:r>
            <a:endParaRPr lang="ru-RU" sz="3800" b="0" strike="noStrike" spc="-1">
              <a:solidFill>
                <a:srgbClr val="000000"/>
              </a:solidFill>
              <a:latin typeface="Calibri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</a:pPr>
            <a:r>
              <a:rPr lang="ru-RU" sz="3800" b="0" strike="noStrike" spc="-1">
                <a:solidFill>
                  <a:srgbClr val="7F1631"/>
                </a:solidFill>
                <a:latin typeface="Candara Light"/>
              </a:rPr>
              <a:t>Потому и зовут декабристом.</a:t>
            </a:r>
            <a:endParaRPr lang="ru-RU" sz="3800" b="0" strike="noStrike" spc="-1">
              <a:solidFill>
                <a:srgbClr val="000000"/>
              </a:solidFill>
              <a:latin typeface="Calibri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</a:pPr>
            <a:r>
              <a:rPr lang="ru-RU" sz="3800" b="0" strike="noStrike" spc="-1">
                <a:solidFill>
                  <a:srgbClr val="7F1631"/>
                </a:solidFill>
                <a:latin typeface="Candara Light"/>
              </a:rPr>
              <a:t>Вдруг в морозной суровой поре</a:t>
            </a:r>
            <a:endParaRPr lang="ru-RU" sz="3800" b="0" strike="noStrike" spc="-1">
              <a:solidFill>
                <a:srgbClr val="000000"/>
              </a:solidFill>
              <a:latin typeface="Calibri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</a:pPr>
            <a:r>
              <a:rPr lang="ru-RU" sz="3800" b="0" strike="noStrike" spc="-1">
                <a:solidFill>
                  <a:srgbClr val="7F1631"/>
                </a:solidFill>
                <a:latin typeface="Candara Light"/>
              </a:rPr>
              <a:t>Разгорается пламенем чистым.</a:t>
            </a:r>
            <a:endParaRPr lang="ru-RU" sz="3800" b="0" strike="noStrike" spc="-1">
              <a:solidFill>
                <a:srgbClr val="000000"/>
              </a:solidFill>
              <a:latin typeface="Calibri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</a:pPr>
            <a:r>
              <a:rPr lang="ru-RU" sz="3800" b="0" strike="noStrike" spc="-1">
                <a:solidFill>
                  <a:srgbClr val="7F1631"/>
                </a:solidFill>
                <a:latin typeface="Candara Light"/>
              </a:rPr>
              <a:t> </a:t>
            </a:r>
            <a:endParaRPr lang="ru-RU" sz="3800" b="0" strike="noStrike" spc="-1">
              <a:solidFill>
                <a:srgbClr val="000000"/>
              </a:solidFill>
              <a:latin typeface="Calibri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</a:pPr>
            <a:endParaRPr lang="ru-RU" sz="38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89" name="Picture 2"/>
          <p:cNvPicPr/>
          <p:nvPr/>
        </p:nvPicPr>
        <p:blipFill>
          <a:blip r:embed="rId2"/>
          <a:stretch/>
        </p:blipFill>
        <p:spPr>
          <a:xfrm>
            <a:off x="4717080" y="1640160"/>
            <a:ext cx="6981120" cy="4781520"/>
          </a:xfrm>
          <a:prstGeom prst="rect">
            <a:avLst/>
          </a:prstGeom>
          <a:ln w="190440">
            <a:solidFill>
              <a:srgbClr val="FFFFFF"/>
            </a:solidFill>
            <a:round/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extShape 1"/>
          <p:cNvSpPr txBox="1"/>
          <p:nvPr/>
        </p:nvSpPr>
        <p:spPr>
          <a:xfrm>
            <a:off x="1312920" y="235080"/>
            <a:ext cx="9457200" cy="9928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ru-RU" sz="4400" b="1" strike="noStrike" spc="-1">
                <a:solidFill>
                  <a:srgbClr val="000000"/>
                </a:solidFill>
                <a:latin typeface="Candara Light"/>
              </a:rPr>
              <a:t>ГЕРАНЬ</a:t>
            </a:r>
            <a:r>
              <a:t/>
            </a:r>
            <a:br/>
            <a:r>
              <a:rPr lang="ru-RU" sz="4400" b="1" strike="noStrike" spc="-1">
                <a:solidFill>
                  <a:srgbClr val="000000"/>
                </a:solidFill>
                <a:latin typeface="Candara Light"/>
              </a:rPr>
              <a:t>комнатный цветок</a:t>
            </a:r>
            <a:endParaRPr lang="ru-RU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1" name="TextShape 2"/>
          <p:cNvSpPr txBox="1"/>
          <p:nvPr/>
        </p:nvSpPr>
        <p:spPr>
          <a:xfrm>
            <a:off x="8438760" y="2057760"/>
            <a:ext cx="3200040" cy="435096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92500"/>
          </a:bodyPr>
          <a:lstStyle/>
          <a:p>
            <a:pPr marL="228600" indent="-228240" algn="ctr">
              <a:lnSpc>
                <a:spcPct val="90000"/>
              </a:lnSpc>
              <a:spcBef>
                <a:spcPts val="1001"/>
              </a:spcBef>
              <a:buClr>
                <a:srgbClr val="991824"/>
              </a:buClr>
              <a:buFont typeface="Arial"/>
              <a:buChar char="•"/>
            </a:pPr>
            <a:r>
              <a:rPr lang="ru-RU" sz="3200" b="0" strike="noStrike" spc="-1">
                <a:solidFill>
                  <a:srgbClr val="991824"/>
                </a:solidFill>
                <a:latin typeface="Candara Light"/>
              </a:rPr>
              <a:t>Среди бархата листочков</a:t>
            </a: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</a:pPr>
            <a:r>
              <a:rPr lang="ru-RU" sz="3200" b="0" strike="noStrike" spc="-1">
                <a:solidFill>
                  <a:srgbClr val="991824"/>
                </a:solidFill>
                <a:latin typeface="Candara Light"/>
              </a:rPr>
              <a:t>На окне, ты только глянь,</a:t>
            </a: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</a:pPr>
            <a:r>
              <a:rPr lang="ru-RU" sz="3200" b="0" strike="noStrike" spc="-1">
                <a:solidFill>
                  <a:srgbClr val="991824"/>
                </a:solidFill>
                <a:latin typeface="Candara Light"/>
              </a:rPr>
              <a:t>Распустила гроздь цветочков</a:t>
            </a: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</a:pPr>
            <a:r>
              <a:rPr lang="ru-RU" sz="3200" b="0" strike="noStrike" spc="-1">
                <a:solidFill>
                  <a:srgbClr val="991824"/>
                </a:solidFill>
                <a:latin typeface="Candara Light"/>
              </a:rPr>
              <a:t>красна девица герань.</a:t>
            </a:r>
            <a:r>
              <a:t/>
            </a:r>
            <a:br/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92" name="Picture 2"/>
          <p:cNvPicPr/>
          <p:nvPr/>
        </p:nvPicPr>
        <p:blipFill>
          <a:blip r:embed="rId2"/>
          <a:stretch/>
        </p:blipFill>
        <p:spPr>
          <a:xfrm>
            <a:off x="531360" y="1625400"/>
            <a:ext cx="7462800" cy="4782960"/>
          </a:xfrm>
          <a:prstGeom prst="rect">
            <a:avLst/>
          </a:prstGeom>
          <a:ln w="190440">
            <a:solidFill>
              <a:srgbClr val="C8C6BD"/>
            </a:solidFill>
            <a:miter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extShape 1"/>
          <p:cNvSpPr txBox="1"/>
          <p:nvPr/>
        </p:nvSpPr>
        <p:spPr>
          <a:xfrm>
            <a:off x="1020960" y="313560"/>
            <a:ext cx="10515240" cy="8100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ru-RU" sz="4400" b="1" strike="noStrike" spc="-1">
                <a:solidFill>
                  <a:srgbClr val="000000"/>
                </a:solidFill>
                <a:latin typeface="Candara Light"/>
              </a:rPr>
              <a:t>ОРХИДЕЯ</a:t>
            </a:r>
            <a:r>
              <a:t/>
            </a:r>
            <a:br/>
            <a:r>
              <a:rPr lang="ru-RU" sz="4400" b="1" strike="noStrike" spc="-1">
                <a:solidFill>
                  <a:srgbClr val="000000"/>
                </a:solidFill>
                <a:latin typeface="Candara Light"/>
              </a:rPr>
              <a:t>комнатный цветок</a:t>
            </a:r>
            <a:endParaRPr lang="ru-RU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4" name="TextShape 2"/>
          <p:cNvSpPr txBox="1"/>
          <p:nvPr/>
        </p:nvSpPr>
        <p:spPr>
          <a:xfrm>
            <a:off x="8216640" y="1929960"/>
            <a:ext cx="3592080" cy="435096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marL="228600" indent="-228240" algn="ctr">
              <a:lnSpc>
                <a:spcPct val="90000"/>
              </a:lnSpc>
              <a:spcBef>
                <a:spcPts val="1001"/>
              </a:spcBef>
              <a:buClr>
                <a:srgbClr val="651327"/>
              </a:buClr>
              <a:buFont typeface="Arial"/>
              <a:buChar char="•"/>
            </a:pPr>
            <a:r>
              <a:rPr lang="ru-RU" sz="3200" b="0" strike="noStrike" spc="-1">
                <a:solidFill>
                  <a:srgbClr val="651327"/>
                </a:solidFill>
                <a:latin typeface="Candara Light"/>
              </a:rPr>
              <a:t>Орхидея грациозна,</a:t>
            </a:r>
            <a:r>
              <a:t/>
            </a:r>
            <a:br/>
            <a:r>
              <a:rPr lang="ru-RU" sz="3200" b="0" strike="noStrike" spc="-1">
                <a:solidFill>
                  <a:srgbClr val="651327"/>
                </a:solidFill>
                <a:latin typeface="Candara Light"/>
              </a:rPr>
              <a:t>Нежной хрупкости полна,</a:t>
            </a:r>
            <a:r>
              <a:t/>
            </a:r>
            <a:br/>
            <a:r>
              <a:rPr lang="ru-RU" sz="3200" b="0" strike="noStrike" spc="-1">
                <a:solidFill>
                  <a:srgbClr val="651327"/>
                </a:solidFill>
                <a:latin typeface="Candara Light"/>
              </a:rPr>
              <a:t>Расцвела в укор морозам</a:t>
            </a:r>
            <a:r>
              <a:t/>
            </a:r>
            <a:br/>
            <a:r>
              <a:rPr lang="ru-RU" sz="3200" b="0" strike="noStrike" spc="-1">
                <a:solidFill>
                  <a:srgbClr val="651327"/>
                </a:solidFill>
                <a:latin typeface="Candara Light"/>
              </a:rPr>
              <a:t>У застывшего окна.</a:t>
            </a: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95" name="Picture 2"/>
          <p:cNvPicPr/>
          <p:nvPr/>
        </p:nvPicPr>
        <p:blipFill>
          <a:blip r:embed="rId2"/>
          <a:stretch/>
        </p:blipFill>
        <p:spPr>
          <a:xfrm>
            <a:off x="457200" y="1672200"/>
            <a:ext cx="7471440" cy="4804560"/>
          </a:xfrm>
          <a:prstGeom prst="rect">
            <a:avLst/>
          </a:prstGeom>
          <a:ln w="190440">
            <a:solidFill>
              <a:srgbClr val="FFFFFF"/>
            </a:solidFill>
            <a:round/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Shape 1"/>
          <p:cNvSpPr txBox="1"/>
          <p:nvPr/>
        </p:nvSpPr>
        <p:spPr>
          <a:xfrm>
            <a:off x="877320" y="326520"/>
            <a:ext cx="10515240" cy="135828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 fontScale="77500" lnSpcReduction="20000"/>
          </a:bodyPr>
          <a:lstStyle/>
          <a:p>
            <a:pPr algn="ctr">
              <a:lnSpc>
                <a:spcPct val="90000"/>
              </a:lnSpc>
            </a:pPr>
            <a:r>
              <a:rPr lang="ru-RU" sz="4900" b="1" strike="noStrike" spc="-1">
                <a:solidFill>
                  <a:srgbClr val="000000"/>
                </a:solidFill>
                <a:latin typeface="Candara Light"/>
              </a:rPr>
              <a:t>НЕЗАБУДКА</a:t>
            </a:r>
            <a:r>
              <a:t/>
            </a:r>
            <a:br/>
            <a:r>
              <a:rPr lang="ru-RU" sz="4900" b="1" strike="noStrike" spc="-1">
                <a:solidFill>
                  <a:srgbClr val="000000"/>
                </a:solidFill>
                <a:latin typeface="Candara Light"/>
              </a:rPr>
              <a:t>садовый цветок</a:t>
            </a:r>
            <a:r>
              <a:t/>
            </a:r>
            <a:br/>
            <a:endParaRPr lang="ru-RU" sz="49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7" name="TextShape 2"/>
          <p:cNvSpPr txBox="1"/>
          <p:nvPr/>
        </p:nvSpPr>
        <p:spPr>
          <a:xfrm>
            <a:off x="430920" y="2011680"/>
            <a:ext cx="3330720" cy="439812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marL="228600" indent="-228240" algn="ctr">
              <a:lnSpc>
                <a:spcPct val="90000"/>
              </a:lnSpc>
              <a:spcBef>
                <a:spcPts val="1001"/>
              </a:spcBef>
              <a:buClr>
                <a:srgbClr val="061565"/>
              </a:buClr>
              <a:buFont typeface="Arial"/>
              <a:buChar char="•"/>
            </a:pPr>
            <a:r>
              <a:rPr lang="ru-RU" sz="3200" b="0" strike="noStrike" spc="-1">
                <a:solidFill>
                  <a:srgbClr val="061565"/>
                </a:solidFill>
                <a:latin typeface="Candara Light"/>
              </a:rPr>
              <a:t>Голубые незабудки</a:t>
            </a: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</a:pPr>
            <a:r>
              <a:rPr lang="ru-RU" sz="3200" b="0" strike="noStrike" spc="-1">
                <a:solidFill>
                  <a:srgbClr val="061565"/>
                </a:solidFill>
                <a:latin typeface="Candara Light"/>
              </a:rPr>
              <a:t>Очень нежные малютки.</a:t>
            </a: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</a:pPr>
            <a:r>
              <a:rPr lang="ru-RU" sz="3200" b="0" strike="noStrike" spc="-1">
                <a:solidFill>
                  <a:srgbClr val="061565"/>
                </a:solidFill>
                <a:latin typeface="Candara Light"/>
              </a:rPr>
              <a:t>Собрались в траве гурьбой,</a:t>
            </a: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</a:pPr>
            <a:r>
              <a:rPr lang="ru-RU" sz="3200" b="0" strike="noStrike" spc="-1">
                <a:solidFill>
                  <a:srgbClr val="061565"/>
                </a:solidFill>
                <a:latin typeface="Candara Light"/>
              </a:rPr>
              <a:t>Веселятся меж собой</a:t>
            </a: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98" name="Picture 2"/>
          <p:cNvPicPr/>
          <p:nvPr/>
        </p:nvPicPr>
        <p:blipFill>
          <a:blip r:embed="rId2"/>
          <a:stretch/>
        </p:blipFill>
        <p:spPr>
          <a:xfrm>
            <a:off x="4245480" y="1685160"/>
            <a:ext cx="7502040" cy="4816080"/>
          </a:xfrm>
          <a:prstGeom prst="rect">
            <a:avLst/>
          </a:prstGeom>
          <a:ln w="190440">
            <a:solidFill>
              <a:srgbClr val="FFFFFF"/>
            </a:solidFill>
            <a:round/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Shape 1"/>
          <p:cNvSpPr txBox="1"/>
          <p:nvPr/>
        </p:nvSpPr>
        <p:spPr>
          <a:xfrm>
            <a:off x="838080" y="195840"/>
            <a:ext cx="10515240" cy="9662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ru-RU" sz="4400" b="1" strike="noStrike" spc="-1">
                <a:solidFill>
                  <a:srgbClr val="000000"/>
                </a:solidFill>
                <a:latin typeface="Candara Light"/>
              </a:rPr>
              <a:t>МАК</a:t>
            </a:r>
            <a:r>
              <a:t/>
            </a:r>
            <a:br/>
            <a:r>
              <a:rPr lang="ru-RU" sz="4400" b="1" strike="noStrike" spc="-1">
                <a:solidFill>
                  <a:srgbClr val="000000"/>
                </a:solidFill>
                <a:latin typeface="Candara Light"/>
              </a:rPr>
              <a:t>садовый цветок</a:t>
            </a:r>
            <a:endParaRPr lang="ru-RU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0" name="TextShape 2"/>
          <p:cNvSpPr txBox="1"/>
          <p:nvPr/>
        </p:nvSpPr>
        <p:spPr>
          <a:xfrm>
            <a:off x="8464680" y="2063880"/>
            <a:ext cx="3435120" cy="411264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740C07"/>
              </a:buClr>
              <a:buFont typeface="Arial"/>
              <a:buChar char="•"/>
            </a:pPr>
            <a:r>
              <a:rPr lang="ru-RU" sz="3200" b="0" strike="noStrike" spc="-1">
                <a:solidFill>
                  <a:srgbClr val="740C07"/>
                </a:solidFill>
                <a:latin typeface="Candara Light"/>
              </a:rPr>
              <a:t>Гордый мак расцвел в долине</a:t>
            </a:r>
            <a:r>
              <a:t/>
            </a:r>
            <a:br/>
            <a:r>
              <a:rPr lang="ru-RU" sz="3200" b="0" strike="noStrike" spc="-1">
                <a:solidFill>
                  <a:srgbClr val="740C07"/>
                </a:solidFill>
                <a:latin typeface="Candara Light"/>
              </a:rPr>
              <a:t>Алой каплей на равнине</a:t>
            </a:r>
            <a:r>
              <a:t/>
            </a:r>
            <a:br/>
            <a:r>
              <a:rPr lang="ru-RU" sz="3200" b="0" strike="noStrike" spc="-1">
                <a:solidFill>
                  <a:srgbClr val="740C07"/>
                </a:solidFill>
                <a:latin typeface="Candara Light"/>
              </a:rPr>
              <a:t>Лепестки ласкает ветер…</a:t>
            </a:r>
            <a:r>
              <a:t/>
            </a:r>
            <a:br/>
            <a:r>
              <a:rPr lang="ru-RU" sz="3200" b="0" strike="noStrike" spc="-1">
                <a:solidFill>
                  <a:srgbClr val="740C07"/>
                </a:solidFill>
                <a:latin typeface="Candara Light"/>
              </a:rPr>
              <a:t>Что красивей есть на свете?</a:t>
            </a: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01" name="Picture 2"/>
          <p:cNvPicPr/>
          <p:nvPr/>
        </p:nvPicPr>
        <p:blipFill>
          <a:blip r:embed="rId2"/>
          <a:stretch/>
        </p:blipFill>
        <p:spPr>
          <a:xfrm>
            <a:off x="574920" y="1690560"/>
            <a:ext cx="7510680" cy="4801320"/>
          </a:xfrm>
          <a:prstGeom prst="rect">
            <a:avLst/>
          </a:prstGeom>
          <a:ln w="190440">
            <a:solidFill>
              <a:srgbClr val="FFFFFF"/>
            </a:solidFill>
            <a:round/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extShape 1"/>
          <p:cNvSpPr txBox="1"/>
          <p:nvPr/>
        </p:nvSpPr>
        <p:spPr>
          <a:xfrm>
            <a:off x="1060200" y="248040"/>
            <a:ext cx="10317240" cy="94032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ru-RU" sz="4400" b="1" strike="noStrike" spc="-1">
                <a:solidFill>
                  <a:srgbClr val="000000"/>
                </a:solidFill>
                <a:latin typeface="Candara Light"/>
              </a:rPr>
              <a:t>ПИОН</a:t>
            </a:r>
            <a:r>
              <a:t/>
            </a:r>
            <a:br/>
            <a:r>
              <a:rPr lang="ru-RU" sz="4400" b="1" strike="noStrike" spc="-1">
                <a:solidFill>
                  <a:srgbClr val="000000"/>
                </a:solidFill>
                <a:latin typeface="Candara Light"/>
              </a:rPr>
              <a:t>садовый цветок</a:t>
            </a:r>
            <a:endParaRPr lang="ru-RU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3" name="TextShape 2"/>
          <p:cNvSpPr txBox="1"/>
          <p:nvPr/>
        </p:nvSpPr>
        <p:spPr>
          <a:xfrm>
            <a:off x="352800" y="1825560"/>
            <a:ext cx="3500640" cy="43509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228600" indent="-228240" algn="ctr">
              <a:lnSpc>
                <a:spcPct val="90000"/>
              </a:lnSpc>
              <a:spcBef>
                <a:spcPts val="1001"/>
              </a:spcBef>
              <a:buClr>
                <a:srgbClr val="321051"/>
              </a:buClr>
              <a:buFont typeface="Arial"/>
              <a:buChar char="•"/>
            </a:pPr>
            <a:r>
              <a:rPr lang="ru-RU" sz="3200" b="0" strike="noStrike" spc="-1">
                <a:solidFill>
                  <a:srgbClr val="321051"/>
                </a:solidFill>
                <a:latin typeface="Candara Light"/>
              </a:rPr>
              <a:t>Пионы прочно в сад вошли,</a:t>
            </a: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</a:pPr>
            <a:r>
              <a:rPr lang="ru-RU" sz="3200" b="0" strike="noStrike" spc="-1">
                <a:solidFill>
                  <a:srgbClr val="321051"/>
                </a:solidFill>
                <a:latin typeface="Candara Light"/>
              </a:rPr>
              <a:t>Везде поклонников нашли,</a:t>
            </a: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</a:pPr>
            <a:r>
              <a:rPr lang="ru-RU" sz="3200" b="0" strike="noStrike" spc="-1">
                <a:solidFill>
                  <a:srgbClr val="321051"/>
                </a:solidFill>
                <a:latin typeface="Candara Light"/>
              </a:rPr>
              <a:t>Цветут роскошные кусты,</a:t>
            </a: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</a:pPr>
            <a:r>
              <a:rPr lang="ru-RU" sz="3200" b="0" strike="noStrike" spc="-1">
                <a:solidFill>
                  <a:srgbClr val="321051"/>
                </a:solidFill>
                <a:latin typeface="Candara Light"/>
              </a:rPr>
              <a:t>Прекрасны нежные цветы!</a:t>
            </a: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04" name="Picture 2"/>
          <p:cNvPicPr/>
          <p:nvPr/>
        </p:nvPicPr>
        <p:blipFill>
          <a:blip r:embed="rId2"/>
          <a:stretch/>
        </p:blipFill>
        <p:spPr>
          <a:xfrm>
            <a:off x="4258440" y="1619640"/>
            <a:ext cx="7458480" cy="4923000"/>
          </a:xfrm>
          <a:prstGeom prst="rect">
            <a:avLst/>
          </a:prstGeom>
          <a:ln w="190440">
            <a:solidFill>
              <a:srgbClr val="FFFFFF"/>
            </a:solidFill>
            <a:round/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TextShape 1"/>
          <p:cNvSpPr txBox="1"/>
          <p:nvPr/>
        </p:nvSpPr>
        <p:spPr>
          <a:xfrm>
            <a:off x="838080" y="209160"/>
            <a:ext cx="10515240" cy="9792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ru-RU" sz="4400" b="1" strike="noStrike" spc="-1">
                <a:solidFill>
                  <a:srgbClr val="000000"/>
                </a:solidFill>
                <a:latin typeface="Candara Light"/>
              </a:rPr>
              <a:t>РОМАШКА</a:t>
            </a:r>
            <a:r>
              <a:t/>
            </a:r>
            <a:br/>
            <a:r>
              <a:rPr lang="ru-RU" sz="4400" b="1" strike="noStrike" spc="-1">
                <a:solidFill>
                  <a:srgbClr val="000000"/>
                </a:solidFill>
                <a:latin typeface="Candara Light"/>
              </a:rPr>
              <a:t>садовый цветок</a:t>
            </a:r>
            <a:endParaRPr lang="ru-RU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6" name="TextShape 2"/>
          <p:cNvSpPr txBox="1"/>
          <p:nvPr/>
        </p:nvSpPr>
        <p:spPr>
          <a:xfrm>
            <a:off x="8595360" y="2142360"/>
            <a:ext cx="3422160" cy="403416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marL="228600" indent="-228240" algn="ctr">
              <a:lnSpc>
                <a:spcPct val="90000"/>
              </a:lnSpc>
              <a:spcBef>
                <a:spcPts val="1001"/>
              </a:spcBef>
              <a:buClr>
                <a:srgbClr val="071E06"/>
              </a:buClr>
              <a:buFont typeface="Arial"/>
              <a:buChar char="•"/>
            </a:pPr>
            <a:r>
              <a:rPr lang="ru-RU" sz="3200" b="0" strike="noStrike" spc="-1">
                <a:solidFill>
                  <a:srgbClr val="071E06"/>
                </a:solidFill>
                <a:latin typeface="Candara Light"/>
              </a:rPr>
              <a:t>Расцвели ромашки</a:t>
            </a:r>
            <a:r>
              <a:t/>
            </a:r>
            <a:br/>
            <a:r>
              <a:rPr lang="ru-RU" sz="3200" b="0" strike="noStrike" spc="-1">
                <a:solidFill>
                  <a:srgbClr val="071E06"/>
                </a:solidFill>
                <a:latin typeface="Candara Light"/>
              </a:rPr>
              <a:t>На лесной опушке,</a:t>
            </a:r>
            <a:r>
              <a:t/>
            </a:r>
            <a:br/>
            <a:r>
              <a:rPr lang="ru-RU" sz="3200" b="0" strike="noStrike" spc="-1">
                <a:solidFill>
                  <a:srgbClr val="071E06"/>
                </a:solidFill>
                <a:latin typeface="Candara Light"/>
              </a:rPr>
              <a:t>Белые рубашки,</a:t>
            </a:r>
            <a:r>
              <a:t/>
            </a:r>
            <a:br/>
            <a:r>
              <a:rPr lang="ru-RU" sz="3200" b="0" strike="noStrike" spc="-1">
                <a:solidFill>
                  <a:srgbClr val="071E06"/>
                </a:solidFill>
                <a:latin typeface="Candara Light"/>
              </a:rPr>
              <a:t>Жёлтые макушки.</a:t>
            </a:r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07" name="Picture 2"/>
          <p:cNvPicPr/>
          <p:nvPr/>
        </p:nvPicPr>
        <p:blipFill>
          <a:blip r:embed="rId2"/>
          <a:stretch/>
        </p:blipFill>
        <p:spPr>
          <a:xfrm>
            <a:off x="548640" y="1685160"/>
            <a:ext cx="7876440" cy="4816080"/>
          </a:xfrm>
          <a:prstGeom prst="rect">
            <a:avLst/>
          </a:prstGeom>
          <a:ln w="190440">
            <a:solidFill>
              <a:srgbClr val="FFFFFF"/>
            </a:solidFill>
            <a:round/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172</TotalTime>
  <Words>122</Words>
  <Application>Microsoft Office PowerPoint</Application>
  <PresentationFormat>Произвольный</PresentationFormat>
  <Paragraphs>39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Office Theme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>пк</dc:creator>
  <dc:description/>
  <cp:lastModifiedBy>Пользователь Windows</cp:lastModifiedBy>
  <cp:revision>16</cp:revision>
  <dcterms:created xsi:type="dcterms:W3CDTF">2020-03-15T12:28:20Z</dcterms:created>
  <dcterms:modified xsi:type="dcterms:W3CDTF">2022-04-14T09:28:32Z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Широкоэкранный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12</vt:i4>
  </property>
</Properties>
</file>