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7" r:id="rId2"/>
    <p:sldId id="266" r:id="rId3"/>
    <p:sldId id="323" r:id="rId4"/>
    <p:sldId id="257" r:id="rId5"/>
    <p:sldId id="260" r:id="rId6"/>
    <p:sldId id="261" r:id="rId7"/>
    <p:sldId id="262" r:id="rId8"/>
    <p:sldId id="263" r:id="rId9"/>
    <p:sldId id="267" r:id="rId10"/>
    <p:sldId id="322" r:id="rId11"/>
    <p:sldId id="268" r:id="rId12"/>
    <p:sldId id="269" r:id="rId13"/>
    <p:sldId id="273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3CDD-B6FF-439C-B4F4-999CDAD8948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9FCDF-FC4C-4965-9B16-E02D1489D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D179-7B71-40F0-836F-9D67DDC4581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D9C61-DD66-4860-949D-453C3BA85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35985-D15D-4F28-B9D2-7B7982CA612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6BFD8-3FCB-4442-A7A1-67E530152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EE08F-8C52-4F82-9F5B-5607D8A1026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7F179-47DB-4335-8425-36F4AE7D0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35A8F-9496-4CCA-A632-0DB2D9E09E8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B57F3-20A9-48D4-AECA-83C842277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AE38B-001C-4929-8DBC-CB2E5B36D92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8B25B-074D-414E-A48C-689A729C7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4B117-92F7-425B-AA46-18197147FA3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E12A-763D-469B-8CF9-3E2520FC5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5EDBC-64E8-4E4F-A768-609B63592CA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36F12-2428-4975-9AC4-6CCB20E8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B36FB-2FC3-49F9-BAA6-2D4FC51D6D2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56BE2-94B1-4495-A82C-BF7DC237D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B2067-55F5-4363-9496-0724C774DA4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C4D31-8FA5-4460-8553-367CD8704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B6094-159D-4766-A417-DFFAAAB32A3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3777-459C-4098-8903-8FA700F3A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BBF04B-C38E-4800-B64D-BEF18895D5B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6C8DBA-528C-423C-9E95-498EE9910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9.xm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/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solidFill>
                  <a:srgbClr val="FF0000"/>
                </a:solidFill>
                <a:latin typeface="Comic Sans MS" pitchFamily="66" charset="0"/>
              </a:rPr>
              <a:t>ЛЕПИМ СМЕШАРИКОВ. ВЫБИРАЙ!</a:t>
            </a:r>
          </a:p>
        </p:txBody>
      </p:sp>
      <p:pic>
        <p:nvPicPr>
          <p:cNvPr id="13315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72325" y="2446338"/>
            <a:ext cx="2047875" cy="2717800"/>
          </a:xfrm>
        </p:spPr>
      </p:pic>
      <p:pic>
        <p:nvPicPr>
          <p:cNvPr id="13316" name="Рисунок 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11125" y="3867150"/>
            <a:ext cx="198120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Объект 3">
            <a:hlinkClick r:id="" action="ppaction://noaction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71763" y="4649788"/>
            <a:ext cx="19875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Объект 4">
            <a:hlinkClick r:id="" action="ppaction://noaction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70513" y="4527550"/>
            <a:ext cx="27305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Объект 3">
            <a:hlinkClick r:id="" action="ppaction://noaction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44663" y="2692400"/>
            <a:ext cx="2293937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8">
            <a:hlinkClick r:id="" action="ppaction://noaction"/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95800" y="3048000"/>
            <a:ext cx="2239963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65463" y="2908300"/>
            <a:ext cx="2836862" cy="2614613"/>
          </a:xfrm>
        </p:spPr>
      </p:pic>
      <p:pic>
        <p:nvPicPr>
          <p:cNvPr id="22531" name="Объект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1562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22600" y="1966913"/>
            <a:ext cx="3497263" cy="3316287"/>
          </a:xfrm>
        </p:spPr>
      </p:pic>
      <p:pic>
        <p:nvPicPr>
          <p:cNvPr id="23555" name="Объект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" y="88900"/>
            <a:ext cx="1660525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t="-279"/>
          <a:stretch>
            <a:fillRect/>
          </a:stretch>
        </p:blipFill>
        <p:spPr>
          <a:xfrm>
            <a:off x="2222500" y="2560638"/>
            <a:ext cx="4519613" cy="2806700"/>
          </a:xfrm>
        </p:spPr>
      </p:pic>
      <p:pic>
        <p:nvPicPr>
          <p:cNvPr id="24579" name="Объект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" y="365125"/>
            <a:ext cx="15605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Рога Лосяша</a:t>
            </a: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b="-520"/>
          <a:stretch>
            <a:fillRect/>
          </a:stretch>
        </p:blipFill>
        <p:spPr>
          <a:xfrm>
            <a:off x="3900488" y="1835150"/>
            <a:ext cx="1343025" cy="4373563"/>
          </a:xfrm>
        </p:spPr>
      </p:pic>
      <p:pic>
        <p:nvPicPr>
          <p:cNvPr id="2560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73038"/>
            <a:ext cx="1560513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06775" y="2565400"/>
            <a:ext cx="3159125" cy="3417888"/>
          </a:xfrm>
        </p:spPr>
      </p:pic>
      <p:pic>
        <p:nvPicPr>
          <p:cNvPr id="26627" name="Объект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517525"/>
            <a:ext cx="15605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6700" y="2341563"/>
            <a:ext cx="3236913" cy="3665537"/>
          </a:xfrm>
        </p:spPr>
      </p:pic>
      <p:pic>
        <p:nvPicPr>
          <p:cNvPr id="27651" name="Объект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517525"/>
            <a:ext cx="15605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65463" y="2908300"/>
            <a:ext cx="2836862" cy="2614613"/>
          </a:xfrm>
        </p:spPr>
      </p:pic>
      <p:pic>
        <p:nvPicPr>
          <p:cNvPr id="28675" name="Объект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15621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/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32113" y="1825625"/>
            <a:ext cx="3279775" cy="4351338"/>
          </a:xfrm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229600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55863" y="2301875"/>
            <a:ext cx="3798887" cy="2846388"/>
          </a:xfrm>
        </p:spPr>
      </p:pic>
      <p:pic>
        <p:nvPicPr>
          <p:cNvPr id="153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588" y="265113"/>
            <a:ext cx="12747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51100" y="2154238"/>
            <a:ext cx="4056063" cy="3076575"/>
          </a:xfrm>
        </p:spPr>
      </p:pic>
      <p:pic>
        <p:nvPicPr>
          <p:cNvPr id="1638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588" y="265113"/>
            <a:ext cx="12747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78088" y="2222500"/>
            <a:ext cx="4187825" cy="3171825"/>
          </a:xfrm>
        </p:spPr>
      </p:pic>
      <p:pic>
        <p:nvPicPr>
          <p:cNvPr id="1741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588" y="265113"/>
            <a:ext cx="12747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4038" y="5946775"/>
            <a:ext cx="6826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295525"/>
            <a:ext cx="3025775" cy="3355975"/>
          </a:xfrm>
        </p:spPr>
      </p:pic>
      <p:pic>
        <p:nvPicPr>
          <p:cNvPr id="1843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588" y="265113"/>
            <a:ext cx="12747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4038" y="6038850"/>
            <a:ext cx="6826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8325" y="2076450"/>
            <a:ext cx="5008563" cy="3803650"/>
          </a:xfrm>
        </p:spPr>
      </p:pic>
      <p:pic>
        <p:nvPicPr>
          <p:cNvPr id="1945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588" y="265113"/>
            <a:ext cx="12747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55863" y="2301875"/>
            <a:ext cx="3798887" cy="2846388"/>
          </a:xfrm>
        </p:spPr>
      </p:pic>
      <p:pic>
        <p:nvPicPr>
          <p:cNvPr id="2048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0588" y="265113"/>
            <a:ext cx="127476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16625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/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57575" y="2538413"/>
            <a:ext cx="2228850" cy="2924175"/>
          </a:xfr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181975" y="6026150"/>
            <a:ext cx="666750" cy="6588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5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Arial</vt:lpstr>
      <vt:lpstr>Calibri Light</vt:lpstr>
      <vt:lpstr>Comic Sans MS</vt:lpstr>
      <vt:lpstr>Тема Office</vt:lpstr>
      <vt:lpstr>ЛЕПИМ СМЕШАРИКОВ. ВЫБИРАЙ!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Рога Лосяша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15</cp:revision>
  <dcterms:created xsi:type="dcterms:W3CDTF">2016-03-09T15:19:13Z</dcterms:created>
  <dcterms:modified xsi:type="dcterms:W3CDTF">2020-04-08T17:37:17Z</dcterms:modified>
</cp:coreProperties>
</file>