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80" r:id="rId7"/>
    <p:sldId id="260" r:id="rId8"/>
    <p:sldId id="282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C4DB6B-ABD7-4AF6-89C2-DD36F8AA5CA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B0C43D-3303-46FE-B72A-AF58D3577E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8;&#1088;&#1077;&#1082;&#1094;&#1080;&#1103;%20&#1079;&#1088;&#1077;&#1085;&#1080;&#1103;.ppt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lta-d.ru/encyclopedia/design/101003_5.htm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lta-d.ru/archive/1_21.htm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lta-d.ru/encyclopedia/design/101003_4.htm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lta-d.ru/encyclopedia/design/101003_1.htm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цветы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5" y="0"/>
            <a:ext cx="907474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5857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Комнатные растения в интерьере квартиры.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Фитодизайн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Слово "</a:t>
            </a:r>
            <a:r>
              <a:rPr lang="ru-RU" dirty="0" err="1" smtClean="0"/>
              <a:t>фитодизайн</a:t>
            </a:r>
            <a:r>
              <a:rPr lang="ru-RU" dirty="0" smtClean="0"/>
              <a:t>" происходит от двух составляющих: "фито" - то есть относящийся к растениям, и "дизайн" - это художественное конструирование предметов, проектирование эстетического облика. Таким образом, </a:t>
            </a:r>
            <a:r>
              <a:rPr lang="ru-RU" dirty="0" err="1" smtClean="0"/>
              <a:t>фитодизайн</a:t>
            </a:r>
            <a:r>
              <a:rPr lang="ru-RU" dirty="0" smtClean="0"/>
              <a:t> - это художественное проектирование эстетического облика интерьеров и ландшафтов с использованием растений.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 истории </a:t>
            </a:r>
            <a:r>
              <a:rPr lang="ru-RU" dirty="0" err="1" smtClean="0"/>
              <a:t>фитодизайна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Термин </a:t>
            </a:r>
            <a:r>
              <a:rPr lang="ru-RU" dirty="0" err="1" smtClean="0"/>
              <a:t>фитодизайн</a:t>
            </a:r>
            <a:r>
              <a:rPr lang="ru-RU" dirty="0" smtClean="0"/>
              <a:t> появился в прошлом веке, но украшением своего жилища цветами и растениями люди занимаются с незапамятных времен. Еще в глубокой древности люди знали, что растения помогают создавать определенную атмосферу в доме. Жители Древнего Египта украшали свои дворцы циперусами, римляне для этих целей предпочитали лавровые деревца, а китайцы использовали азалию. В те далекие времена комнатные растения были привилегией исключительно богачей. В Индии даже считалось преступлением, если бедняк выращивал в своем доме орхидеи.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подобрать цветы?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Комнатные растения должны гармонировать с интерьером, поэтому при его создании нужно учесть не только размер помещения, но и цвет стен, стиль жилья.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При оформлении интерьера растениями также следует обращать внимание на угол падения света. Когда цветы стоят у освещенной солнцем стены, их тени образуют занятный и странный узор. А если они стоят против света, на подоконнике, то особенно выделяются общие контуры. </a:t>
            </a:r>
            <a:br>
              <a:rPr lang="ru-RU" dirty="0" smtClean="0"/>
            </a:br>
            <a:r>
              <a:rPr lang="ru-RU" dirty="0" smtClean="0"/>
              <a:t>Хороший эффект достигается, если тона занавесок, обоев, мебельной обивки повторяются в цветках</a:t>
            </a:r>
            <a:endParaRPr lang="ru-RU" dirty="0"/>
          </a:p>
        </p:txBody>
      </p:sp>
      <p:pic>
        <p:nvPicPr>
          <p:cNvPr id="5" name="Содержимое 4" descr="http://festival.1september.ru/articles/410521/img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2"/>
            <a:ext cx="435771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Если интерьер строится на контрасте черного и белого, то сочные краски растений придадут свежести общей картине.  </a:t>
            </a:r>
          </a:p>
          <a:p>
            <a:endParaRPr lang="ru-RU" dirty="0"/>
          </a:p>
        </p:txBody>
      </p:sp>
      <p:pic>
        <p:nvPicPr>
          <p:cNvPr id="5" name="Содержимое 4" descr="http://festival.1september.ru/articles/410521/img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50059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357950" y="5857892"/>
            <a:ext cx="150019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pres?slideindex=1&amp;slidetitle="/>
              </a:rPr>
              <a:t>физминутка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Приёмы размещения растений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1. Одиночные растения</a:t>
            </a:r>
            <a:endParaRPr lang="ru-RU" dirty="0" smtClean="0"/>
          </a:p>
          <a:p>
            <a:r>
              <a:rPr lang="ru-RU" dirty="0" smtClean="0"/>
              <a:t>  Отдельно стоящее растение может быть вечнозеленым или цветущим. Каждое растение может быть представлено в интерьере как солитер, то есть отдельно стоящее. Солитеры должны быть безукоризненно сформированы, помещены в декоративную емкость и размещены так, чтобы их было видно со всех сторон: крупные растения — на полу или на низких подставках, так как они рассчитаны на восприятие издали, средние и мелкие — на высоких подставках, поскольку будут рассматриваться с близкого расстояния, побеги ползучих и вьющихся растений также должны </a:t>
            </a:r>
            <a:endParaRPr lang="ru-RU" dirty="0"/>
          </a:p>
        </p:txBody>
      </p:sp>
      <p:pic>
        <p:nvPicPr>
          <p:cNvPr id="10" name="Рисунок 9" descr="http://festival.1september.ru/articles/410521/img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357562"/>
            <a:ext cx="2800358" cy="33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http://www.vashdom.ru/articles/image/eva_004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285860"/>
            <a:ext cx="2667000" cy="318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Композиции из горшечных растений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Горшечная группа – коллекция растений в горшках, установленных близко друг к другу, чтобы создать эффект зеленого пятна. При такой расстановке видно, что растения сидят в отдельных горшках. Их можно разместить на полу, этажерках, подставках.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http://www.vashdom.ru/articles/image/eva_00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64347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Также не забудьте о том, что растения должны будут жить и успешно развиваться вместе - значит, у них должны быть похожие требования к грунту, влажности, поливу и освещенности. Не забудьте об этом, иначе даже самая красивая композиция будет радовать Вас максимум полгода.</a:t>
            </a:r>
          </a:p>
          <a:p>
            <a:endParaRPr lang="ru-RU" dirty="0"/>
          </a:p>
        </p:txBody>
      </p:sp>
      <p:pic>
        <p:nvPicPr>
          <p:cNvPr id="10" name="Содержимое 9" descr="http://www.vashdom.ru/articles/image/eva_016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44291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Комнатный садик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 Контейнер, заполненный несколькими растениями называется комнатным садиком. Горшки при таком способе размещения не видны: они могут быть скрыты от глаз внутри контейнера или растения могут быть высажены прямо в контейнер, без горшков.</a:t>
            </a:r>
            <a:br>
              <a:rPr lang="ru-RU" dirty="0" smtClean="0"/>
            </a:br>
            <a:r>
              <a:rPr lang="ru-RU" dirty="0" smtClean="0"/>
              <a:t>Большинство растений лучше растут в комнатном саду, чем в отдельных горшках, по нескольким причинам. </a:t>
            </a:r>
            <a:br>
              <a:rPr lang="ru-RU" dirty="0" smtClean="0"/>
            </a:br>
            <a:r>
              <a:rPr lang="ru-RU" dirty="0" smtClean="0"/>
              <a:t>В числе важнейших – более высокая влажность, защищенность корней от резких температурных колебаний, вода под каждым горшком. Есть и опасности. Теснота означает плохую вентиляцию, что увеличивает опасность заболеваний или заражения вредителями.</a:t>
            </a:r>
          </a:p>
          <a:p>
            <a:endParaRPr lang="ru-RU" dirty="0"/>
          </a:p>
        </p:txBody>
      </p:sp>
      <p:pic>
        <p:nvPicPr>
          <p:cNvPr id="5" name="Содержимое 4" descr="http://www.vashdom.ru/articles/image/eva_010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14290"/>
            <a:ext cx="38576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410521/img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357562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Террариум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491038" cy="47244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Это сосуд из стекла или прозрачного пластика, внутри которого посажены растения. Отверстие такого сосуда заужено или закрыто прозрачным материалом, так что доступ наружного воздуха ограничен или вовсе перекрыт. В результате растения не страдают от сквозняков, а воздух внутри контейнера всегда более влажный, чем в комнате. </a:t>
            </a:r>
            <a:br>
              <a:rPr lang="ru-RU" dirty="0" smtClean="0"/>
            </a:br>
            <a:r>
              <a:rPr lang="ru-RU" dirty="0" smtClean="0"/>
              <a:t>Террариум можно устроить в круглом или квадратном аквариуме, большой бутылке, стеклянной салатнице, даже между стеклами специально переделанного для этих целей окна. Зеленые витрины можно увидеть во многих домах в Германии, Скандинавии, Голландии, США. </a:t>
            </a:r>
          </a:p>
          <a:p>
            <a:endParaRPr lang="ru-RU" dirty="0"/>
          </a:p>
        </p:txBody>
      </p:sp>
      <p:pic>
        <p:nvPicPr>
          <p:cNvPr id="5" name="Содержимое 4" descr="http://festival.1september.ru/articles/410521/img6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400052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Цветы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- это настоящее чудо природы. Человеку свойственна тяга к природе, стремление к достижению гармонии, эстетическое удовлетворение, психологическая разгрузка. Однако когда речь идет о комнатных растениях, следует иметь ввиду, что герань на окне - это прошлое, а нам надо изучать современные тенденции использования растений в интерьере. </a:t>
            </a:r>
            <a:endParaRPr lang="ru-RU" dirty="0"/>
          </a:p>
        </p:txBody>
      </p:sp>
      <p:pic>
        <p:nvPicPr>
          <p:cNvPr id="8" name="Содержимое 7" descr="НАЖМИТЕ, ЧТОБЫ УВЕЛИЧИТЬ КАРТИНКУ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428736"/>
            <a:ext cx="450059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Советы ботаника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Важно помнить, что растения - это не предметы обстановки квартиры, которые можно ставить в любое место и без конца передвигать. При подборе растительного материала для озеленения помещений обязательно надо учитывать потребности каждого вида в освещенности и температуре.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Правила ухода за комнатными растениями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Каждому комнатному растению необходим уход, который заключается в следующем: </a:t>
            </a:r>
          </a:p>
          <a:p>
            <a:pPr lvl="0"/>
            <a:r>
              <a:rPr lang="ru-RU" dirty="0" smtClean="0"/>
              <a:t>Выбора почвенной смеси </a:t>
            </a:r>
          </a:p>
          <a:p>
            <a:pPr lvl="0"/>
            <a:r>
              <a:rPr lang="ru-RU" dirty="0" smtClean="0"/>
              <a:t>Полива: частый, умеренный, редкий </a:t>
            </a:r>
          </a:p>
          <a:p>
            <a:pPr lvl="0"/>
            <a:r>
              <a:rPr lang="ru-RU" dirty="0" smtClean="0"/>
              <a:t>Чистка, т.е. промывание листьев </a:t>
            </a:r>
          </a:p>
          <a:p>
            <a:pPr lvl="0"/>
            <a:r>
              <a:rPr lang="ru-RU" dirty="0" smtClean="0"/>
              <a:t>Проветривание помещений </a:t>
            </a:r>
          </a:p>
          <a:p>
            <a:pPr lvl="0"/>
            <a:r>
              <a:rPr lang="ru-RU" dirty="0" smtClean="0"/>
              <a:t>Следить за чистотой окон и их затенением </a:t>
            </a:r>
          </a:p>
          <a:p>
            <a:pPr lvl="0"/>
            <a:r>
              <a:rPr lang="ru-RU" dirty="0" smtClean="0"/>
              <a:t>Пересадка – замена почвы без сохранения кома </a:t>
            </a:r>
          </a:p>
          <a:p>
            <a:pPr lvl="0"/>
            <a:r>
              <a:rPr lang="ru-RU" dirty="0" smtClean="0"/>
              <a:t>Перевалка – замена почвы с сохранением кома 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Соблюдение правил убережёт вас от потерь и огорчений</a:t>
            </a:r>
            <a:endParaRPr lang="ru-RU" dirty="0"/>
          </a:p>
        </p:txBody>
      </p:sp>
      <p:pic>
        <p:nvPicPr>
          <p:cNvPr id="4" name="Содержимое 3" descr="http://www.vashdom.ru/articles/image/eva_019.jpg"/>
          <p:cNvPicPr>
            <a:picLocks noGrp="1"/>
          </p:cNvPicPr>
          <p:nvPr>
            <p:ph idx="1"/>
          </p:nvPr>
        </p:nvPicPr>
        <p:blipFill>
          <a:blip r:embed="rId2"/>
          <a:srcRect b="66468"/>
          <a:stretch>
            <a:fillRect/>
          </a:stretch>
        </p:blipFill>
        <p:spPr bwMode="auto">
          <a:xfrm>
            <a:off x="1357290" y="1571612"/>
            <a:ext cx="6643733" cy="501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vashdom.ru/articles/image/eva_019.jpg"/>
          <p:cNvPicPr>
            <a:picLocks noGrp="1"/>
          </p:cNvPicPr>
          <p:nvPr>
            <p:ph idx="1"/>
          </p:nvPr>
        </p:nvPicPr>
        <p:blipFill>
          <a:blip r:embed="rId2"/>
          <a:srcRect t="33532" b="31743"/>
          <a:stretch>
            <a:fillRect/>
          </a:stretch>
        </p:blipFill>
        <p:spPr bwMode="auto">
          <a:xfrm>
            <a:off x="1142976" y="1357298"/>
            <a:ext cx="678660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vashdom.ru/articles/image/eva_019.jpg"/>
          <p:cNvPicPr>
            <a:picLocks noGrp="1"/>
          </p:cNvPicPr>
          <p:nvPr>
            <p:ph idx="1"/>
          </p:nvPr>
        </p:nvPicPr>
        <p:blipFill>
          <a:blip r:embed="rId2"/>
          <a:srcRect t="68257"/>
          <a:stretch>
            <a:fillRect/>
          </a:stretch>
        </p:blipFill>
        <p:spPr bwMode="auto">
          <a:xfrm>
            <a:off x="1071538" y="1500174"/>
            <a:ext cx="7000923" cy="45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812088" cy="631162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Если вы приобретаете растение в магазине, то имейте в виду, что оно посажено во временный транспортировочный грунт, который обязательно должен быть заменен. </a:t>
            </a:r>
          </a:p>
          <a:p>
            <a:pPr lvl="0"/>
            <a:r>
              <a:rPr lang="ru-RU" dirty="0" smtClean="0"/>
              <a:t>Выбирать новый грунт следует с учетом того, какая структура и кислотность почвы нужна вашему новому питомцу. </a:t>
            </a:r>
          </a:p>
          <a:p>
            <a:pPr lvl="0"/>
            <a:r>
              <a:rPr lang="ru-RU" dirty="0" smtClean="0"/>
              <a:t>Пересадку растения делайте не раньше, чем через 5-7 дней после покупки, причем на это время поставьте растение в полутень, не переставляйте и не крутите горшок с растением, дайте ему привыкнуть к новому дому. </a:t>
            </a:r>
          </a:p>
          <a:p>
            <a:pPr lvl="0"/>
            <a:r>
              <a:rPr lang="ru-RU" dirty="0" smtClean="0"/>
              <a:t>Не забывайте слегка увлажнять почвенный субстрат. </a:t>
            </a:r>
          </a:p>
          <a:p>
            <a:pPr lvl="0"/>
            <a:r>
              <a:rPr lang="ru-RU" dirty="0" smtClean="0"/>
              <a:t>Если листья растения не опушены, то в жаркую погоду летом или в отопительный сезон, когда воздух в доме очень сух, чаще опрыскивайте листья из мелкодисперсного пульверизатора. </a:t>
            </a:r>
          </a:p>
          <a:p>
            <a:pPr lvl="0"/>
            <a:r>
              <a:rPr lang="ru-RU" dirty="0" smtClean="0"/>
              <a:t>При пересадке следует подобрать горшок на 5-8 см в диаметре больше прежнего, недопустимо пересаживать растение сразу в очень большой горшок, даже если в будущем оно должно вырасти в очень крупный экземпляр. Растение долго не будет трогаться в рост, пока не освоит корнями весь земляной ком, да и о цветении сразу забудьте. </a:t>
            </a:r>
          </a:p>
          <a:p>
            <a:pPr lvl="0"/>
            <a:r>
              <a:rPr lang="ru-RU" dirty="0" smtClean="0"/>
              <a:t>Если вы приобрели цветущее растение, то вместо пересадки, когда заменяется почти весь грунт, можно сделать лишь перевалку, оставив земляной ком и досыпав свежего грунта. Кстати, если вы приобрели растение осенью или зимой, допускается только перевалка. </a:t>
            </a:r>
          </a:p>
          <a:p>
            <a:pPr lvl="0"/>
            <a:r>
              <a:rPr lang="ru-RU" dirty="0" smtClean="0"/>
              <a:t>На дно горшка обязательно положите дренаж из гальки или керамзита для воздухообмена и во избежание закисания почвы. </a:t>
            </a:r>
          </a:p>
          <a:p>
            <a:pPr lvl="0"/>
            <a:r>
              <a:rPr lang="ru-RU" dirty="0" smtClean="0"/>
              <a:t>Местоположение новому питомцу подбирайте согласно его требованиям. </a:t>
            </a:r>
          </a:p>
          <a:p>
            <a:pPr lvl="0"/>
            <a:r>
              <a:rPr lang="ru-RU" dirty="0" smtClean="0"/>
              <a:t>Помните, что чистота - залог здоровья!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Душ полезен всем растениям</a:t>
            </a:r>
            <a:endParaRPr lang="ru-RU" dirty="0"/>
          </a:p>
        </p:txBody>
      </p:sp>
      <p:pic>
        <p:nvPicPr>
          <p:cNvPr id="4" name="Содержимое 3" descr="http://www.vashdom.ru/articles/image/eva_022.jpg"/>
          <p:cNvPicPr>
            <a:picLocks noGrp="1"/>
          </p:cNvPicPr>
          <p:nvPr>
            <p:ph idx="1"/>
          </p:nvPr>
        </p:nvPicPr>
        <p:blipFill>
          <a:blip r:embed="rId2"/>
          <a:srcRect t="7805"/>
          <a:stretch>
            <a:fillRect/>
          </a:stretch>
        </p:blipFill>
        <p:spPr bwMode="auto">
          <a:xfrm>
            <a:off x="2071670" y="1500174"/>
            <a:ext cx="507209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повторим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Для чего нужны домашние растения?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виды размещения цветов вы знаете?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вред могут нанести цветы?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правильно пересадить цветы купленные в магазине?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уход требуется за растениями?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Растения в жизни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Многие комнатные растения по-своему полезны: некоторые поглощают углекислый газ, другие - пыль, а третьи способны убивать бактерии. Например, для поглощения углекислого газа и выделения кислорода особенно хороша </a:t>
            </a:r>
            <a:r>
              <a:rPr lang="ru-RU" dirty="0" err="1" smtClean="0"/>
              <a:t>сансивиера</a:t>
            </a:r>
            <a:r>
              <a:rPr lang="ru-RU" dirty="0" smtClean="0"/>
              <a:t>, она же - известный нам щучий хвост и неприхотливый, выносливый </a:t>
            </a:r>
            <a:r>
              <a:rPr lang="ru-RU" dirty="0" err="1" smtClean="0"/>
              <a:t>хлорофитум</a:t>
            </a:r>
            <a:r>
              <a:rPr lang="ru-RU" dirty="0" smtClean="0"/>
              <a:t>, похожий своими листьями-перьями на траву осоку. </a:t>
            </a:r>
            <a:endParaRPr lang="ru-RU" dirty="0"/>
          </a:p>
        </p:txBody>
      </p:sp>
      <p:pic>
        <p:nvPicPr>
          <p:cNvPr id="6" name="Picture 2" descr="F:\DCIM\100SSCAM\SDC107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1272"/>
          <a:stretch>
            <a:fillRect/>
          </a:stretch>
        </p:blipFill>
        <p:spPr bwMode="auto">
          <a:xfrm>
            <a:off x="4788024" y="1700808"/>
            <a:ext cx="4142935" cy="39467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 вот очистить воздух от токсинов поможет плющ, различные виды фикусов, драцена, похожая на маленькую пальму на высоком древовидном стволе. Этими же свойствами обладают и широкие листья филодендрона, и даже обычное алоэ - любимое лекарство наших бабушек. Кто из нас не помнит с детства этот неприхотливый цветок, который был во времена дефицита "аптекой на подоконнике", а ведь на самом деле это растение имеет широкий спектр лечебного действия. </a:t>
            </a:r>
          </a:p>
          <a:p>
            <a:endParaRPr lang="ru-RU" dirty="0"/>
          </a:p>
        </p:txBody>
      </p:sp>
      <p:pic>
        <p:nvPicPr>
          <p:cNvPr id="5" name="Содержимое 4" descr="SDC1077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6469" r="9649"/>
          <a:stretch>
            <a:fillRect/>
          </a:stretch>
        </p:blipFill>
        <p:spPr>
          <a:xfrm>
            <a:off x="4714876" y="2786058"/>
            <a:ext cx="4255900" cy="3805249"/>
          </a:xfrm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550072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ru-RU" dirty="0" smtClean="0"/>
              <a:t>В любом доме пригодятся растения, способные "забирать" пыль. В этом отношении незаменимы хвойные: ель и сосна. К тому же хвойные растения выделяют полезные для организма отрицательные ионы кислорода, нейтрализующие воздействие бытовых электроприборов, особенно компьютеров и телевизоров. А вот можжевельник и кипарис к тому же являются и растениями - </a:t>
            </a:r>
            <a:r>
              <a:rPr lang="ru-RU" dirty="0" err="1" smtClean="0"/>
              <a:t>шумопоглотителями</a:t>
            </a:r>
            <a:r>
              <a:rPr lang="ru-RU" dirty="0" smtClean="0"/>
              <a:t>. </a:t>
            </a:r>
          </a:p>
          <a:p>
            <a:pPr>
              <a:lnSpc>
                <a:spcPct val="160000"/>
              </a:lnSpc>
            </a:pPr>
            <a:r>
              <a:rPr lang="ru-RU" dirty="0" smtClean="0"/>
              <a:t>Это очень важно для перегруженной звуками жизни в мегаполисе.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Растения талисманы</a:t>
            </a:r>
            <a:endParaRPr lang="ru-RU" dirty="0"/>
          </a:p>
        </p:txBody>
      </p:sp>
      <p:pic>
        <p:nvPicPr>
          <p:cNvPr id="4" name="Содержимое 5" descr="SDC107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6818"/>
          <a:stretch>
            <a:fillRect/>
          </a:stretch>
        </p:blipFill>
        <p:spPr>
          <a:xfrm>
            <a:off x="285720" y="1714488"/>
            <a:ext cx="4138642" cy="4241435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Некоторые растения приносят в дом удачу или наоборот, привораживают любимых или являются разлучниками</a:t>
            </a:r>
          </a:p>
          <a:p>
            <a:r>
              <a:rPr lang="ru-RU" dirty="0" smtClean="0"/>
              <a:t>Например денежное дерево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Вредные растения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не все растения одинаково полезны, более того есть и просто вредные комнатные растения. Некоторые из них ядовиты, как, например, олеандр или определенные виды магнолий. Могут вредить здоровью и сильно пахнущие цветы, например, гиацинты и лилии. В комнате их не должно быть много, а в </a:t>
            </a:r>
            <a:r>
              <a:rPr lang="ru-RU" b="1" dirty="0" smtClean="0">
                <a:hlinkClick r:id="rId2"/>
              </a:rPr>
              <a:t>спальню</a:t>
            </a:r>
            <a:r>
              <a:rPr lang="ru-RU" dirty="0" smtClean="0"/>
              <a:t> эти цветы вообще ставить не рекомендуется. </a:t>
            </a:r>
          </a:p>
          <a:p>
            <a:endParaRPr lang="ru-RU" dirty="0"/>
          </a:p>
        </p:txBody>
      </p:sp>
      <p:pic>
        <p:nvPicPr>
          <p:cNvPr id="7" name="Содержимое 6" descr="http://www.vashdom.ru/articles/image/eva_002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4572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Кроме того, существует индивидуальная непереносимость некоторых видов растений, или аллергия. В основном это тоже касается душистых и цветущих видов. Так, самая любимая с давних времен герань, этот пахучий завсегдатай подоконников деревень и городских окраин, оказывается, может вызывать у некоторых людей довольно сильный насморк и даже кожную сыпь.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НАЖМИТЕ, ЧТОБЫ УВЕЛИЧИТЬ КАРТИНКУ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857364"/>
            <a:ext cx="392909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 составлении композиций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900" b="1" dirty="0" smtClean="0"/>
              <a:t>необходимо учитывать следующие правила: </a:t>
            </a:r>
          </a:p>
          <a:p>
            <a:pPr>
              <a:lnSpc>
                <a:spcPct val="170000"/>
              </a:lnSpc>
            </a:pPr>
            <a:r>
              <a:rPr lang="ru-RU" sz="2900" b="1" dirty="0" smtClean="0"/>
              <a:t>1. Растения должны располагаться живописными компактными группами и не должны быть хаотично раскиданными по комнате. </a:t>
            </a:r>
            <a:br>
              <a:rPr lang="ru-RU" sz="2900" b="1" dirty="0" smtClean="0"/>
            </a:br>
            <a:r>
              <a:rPr lang="ru-RU" sz="2900" b="1" dirty="0" smtClean="0"/>
              <a:t>2. В композиции будут органично смотреться только те растения, которые произрастают в естественных условиях в одном климатическом поясе.</a:t>
            </a:r>
            <a:br>
              <a:rPr lang="ru-RU" sz="2900" b="1" dirty="0" smtClean="0"/>
            </a:br>
            <a:r>
              <a:rPr lang="ru-RU" sz="2900" b="1" dirty="0" smtClean="0"/>
              <a:t>3. Цветочная композиция должна соответствовать размеру помещения, где она находится. Чем больше помещение тем, соответственно, большую группу растений можно в нем представить.</a:t>
            </a:r>
          </a:p>
          <a:p>
            <a:endParaRPr lang="ru-RU" dirty="0"/>
          </a:p>
        </p:txBody>
      </p:sp>
      <p:pic>
        <p:nvPicPr>
          <p:cNvPr id="5" name="Содержимое 4" descr="НАЖМИТЕ, ЧТОБЫ УВЕЛИЧИТЬ КАРТИНКУ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68"/>
            <a:ext cx="407196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</TotalTime>
  <Words>1168</Words>
  <Application>Microsoft Office PowerPoint</Application>
  <PresentationFormat>Экран (4:3)</PresentationFormat>
  <Paragraphs>65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Презентация PowerPoint</vt:lpstr>
      <vt:lpstr>Цветы -</vt:lpstr>
      <vt:lpstr>Растения в жизни человека</vt:lpstr>
      <vt:lpstr>Презентация PowerPoint</vt:lpstr>
      <vt:lpstr>Презентация PowerPoint</vt:lpstr>
      <vt:lpstr>Растения талисманы</vt:lpstr>
      <vt:lpstr>Вредные растения</vt:lpstr>
      <vt:lpstr>Презентация PowerPoint</vt:lpstr>
      <vt:lpstr>При составлении композиций</vt:lpstr>
      <vt:lpstr>Фитодизайн - </vt:lpstr>
      <vt:lpstr>Из истории фитодизайна</vt:lpstr>
      <vt:lpstr>Как подобрать цветы?</vt:lpstr>
      <vt:lpstr>Презентация PowerPoint</vt:lpstr>
      <vt:lpstr>Презентация PowerPoint</vt:lpstr>
      <vt:lpstr>Приёмы размещения растений</vt:lpstr>
      <vt:lpstr>Композиции из горшечных растений</vt:lpstr>
      <vt:lpstr>Презентация PowerPoint</vt:lpstr>
      <vt:lpstr>Комнатный садик</vt:lpstr>
      <vt:lpstr>Террариум</vt:lpstr>
      <vt:lpstr>Советы ботаника</vt:lpstr>
      <vt:lpstr>Правила ухода за комнатными растениями</vt:lpstr>
      <vt:lpstr>Соблюдение правил убережёт вас от потерь и огорчений</vt:lpstr>
      <vt:lpstr>Презентация PowerPoint</vt:lpstr>
      <vt:lpstr>Презентация PowerPoint</vt:lpstr>
      <vt:lpstr>Презентация PowerPoint</vt:lpstr>
      <vt:lpstr>Душ полезен всем растениям</vt:lpstr>
      <vt:lpstr>Давайте повторим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Пользователь Windows</cp:lastModifiedBy>
  <cp:revision>11</cp:revision>
  <dcterms:created xsi:type="dcterms:W3CDTF">2010-03-04T17:48:30Z</dcterms:created>
  <dcterms:modified xsi:type="dcterms:W3CDTF">2022-04-19T08:31:59Z</dcterms:modified>
</cp:coreProperties>
</file>