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61" r:id="rId3"/>
    <p:sldId id="262" r:id="rId4"/>
    <p:sldId id="263" r:id="rId5"/>
    <p:sldId id="264" r:id="rId6"/>
    <p:sldId id="265" r:id="rId7"/>
    <p:sldId id="266" r:id="rId8"/>
    <p:sldId id="267" r:id="rId9"/>
    <p:sldId id="274" r:id="rId10"/>
    <p:sldId id="273" r:id="rId11"/>
    <p:sldId id="275" r:id="rId12"/>
    <p:sldId id="276" r:id="rId13"/>
    <p:sldId id="277" r:id="rId14"/>
    <p:sldId id="278" r:id="rId1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63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D17ABCA6-74B2-4E01-85DB-176B0DB4A488}" type="datetimeFigureOut">
              <a:rPr lang="ru-RU"/>
              <a:pPr>
                <a:defRPr/>
              </a:pPr>
              <a:t>08.04.2020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53DE407E-2010-4BCF-B34E-EA084B3189FB}"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Прямоугольник 11"/>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13"/>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18"/>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Прямая соединительная линия 10"/>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Прямая соединительная линия 1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Прямая соединительная линия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4"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5" name="Прямая соединительная линия 21"/>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6"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Овал 22"/>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Овал 23"/>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Овал 25"/>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Овал 24"/>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Заголовок 7"/>
          <p:cNvSpPr>
            <a:spLocks noGrp="1"/>
          </p:cNvSpPr>
          <p:nvPr>
            <p:ph type="ctrTitle"/>
          </p:nvPr>
        </p:nvSpPr>
        <p:spPr>
          <a:xfrm>
            <a:off x="2286000" y="3124200"/>
            <a:ext cx="6172200" cy="1894362"/>
          </a:xfrm>
        </p:spPr>
        <p:txBody>
          <a:bodyPr/>
          <a:lstStyle>
            <a:lvl1pPr>
              <a:defRPr b="1"/>
            </a:lvl1pPr>
          </a:lstStyle>
          <a:p>
            <a:r>
              <a:rPr lang="ru-RU" smtClean="0"/>
              <a:t>Образец заголовка</a:t>
            </a:r>
            <a:endParaRPr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22" name="Дата 27"/>
          <p:cNvSpPr>
            <a:spLocks noGrp="1"/>
          </p:cNvSpPr>
          <p:nvPr>
            <p:ph type="dt" sz="half" idx="10"/>
          </p:nvPr>
        </p:nvSpPr>
        <p:spPr bwMode="auto">
          <a:xfrm rot="5400000">
            <a:off x="7764463" y="1174750"/>
            <a:ext cx="2286000" cy="381000"/>
          </a:xfrm>
        </p:spPr>
        <p:txBody>
          <a:bodyPr/>
          <a:lstStyle>
            <a:lvl1pPr>
              <a:defRPr/>
            </a:lvl1pPr>
          </a:lstStyle>
          <a:p>
            <a:pPr>
              <a:defRPr/>
            </a:pPr>
            <a:fld id="{CB7480C2-FC1C-4659-A9AA-A5FCEB7E50C2}" type="datetimeFigureOut">
              <a:rPr lang="ru-RU"/>
              <a:pPr>
                <a:defRPr/>
              </a:pPr>
              <a:t>08.04.2020</a:t>
            </a:fld>
            <a:endParaRPr lang="ru-RU"/>
          </a:p>
        </p:txBody>
      </p:sp>
      <p:sp>
        <p:nvSpPr>
          <p:cNvPr id="23" name="Нижний колонтитул 16"/>
          <p:cNvSpPr>
            <a:spLocks noGrp="1"/>
          </p:cNvSpPr>
          <p:nvPr>
            <p:ph type="ftr" sz="quarter" idx="11"/>
          </p:nvPr>
        </p:nvSpPr>
        <p:spPr bwMode="auto">
          <a:xfrm rot="5400000">
            <a:off x="7077076" y="4181475"/>
            <a:ext cx="3657600" cy="384175"/>
          </a:xfrm>
        </p:spPr>
        <p:txBody>
          <a:bodyPr/>
          <a:lstStyle>
            <a:lvl1pPr>
              <a:defRPr/>
            </a:lvl1pPr>
          </a:lstStyle>
          <a:p>
            <a:pPr>
              <a:defRPr/>
            </a:pPr>
            <a:endParaRPr lang="ru-RU"/>
          </a:p>
        </p:txBody>
      </p:sp>
      <p:sp>
        <p:nvSpPr>
          <p:cNvPr id="24" name="Номер слайда 28"/>
          <p:cNvSpPr>
            <a:spLocks noGrp="1"/>
          </p:cNvSpPr>
          <p:nvPr>
            <p:ph type="sldNum" sz="quarter" idx="12"/>
          </p:nvPr>
        </p:nvSpPr>
        <p:spPr bwMode="auto">
          <a:xfrm>
            <a:off x="1325563" y="4929188"/>
            <a:ext cx="609600" cy="517525"/>
          </a:xfrm>
        </p:spPr>
        <p:txBody>
          <a:bodyPr/>
          <a:lstStyle>
            <a:lvl1pPr>
              <a:defRPr/>
            </a:lvl1pPr>
          </a:lstStyle>
          <a:p>
            <a:pPr>
              <a:defRPr/>
            </a:pPr>
            <a:fld id="{D7BED2B8-4269-4656-BFF5-7B2D0AD057F2}"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transition>
    <p:whee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D651C01A-D84D-4E18-A9CF-C8115AECDC82}" type="datetimeFigureOut">
              <a:rPr lang="ru-RU"/>
              <a:pPr>
                <a:defRPr/>
              </a:pPr>
              <a:t>08.04.2020</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9937BABE-B368-41CF-88F0-0A26BFEA9794}" type="slidenum">
              <a:rPr lang="ru-RU"/>
              <a:pPr>
                <a:defRPr/>
              </a:pPr>
              <a:t>‹#›</a:t>
            </a:fld>
            <a:endParaRPr lang="ru-RU"/>
          </a:p>
        </p:txBody>
      </p:sp>
    </p:spTree>
  </p:cSld>
  <p:clrMapOvr>
    <a:masterClrMapping/>
  </p:clrMapOvr>
  <p:transition>
    <p:whee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A0985102-61CF-43DE-8A6B-DDDE5E520C7E}" type="datetimeFigureOut">
              <a:rPr lang="ru-RU"/>
              <a:pPr>
                <a:defRPr/>
              </a:pPr>
              <a:t>08.04.2020</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49984D53-3199-47C5-8C99-C5F152A0F54D}" type="slidenum">
              <a:rPr lang="ru-RU"/>
              <a:pPr>
                <a:defRPr/>
              </a:pPr>
              <a:t>‹#›</a:t>
            </a:fld>
            <a:endParaRPr lang="ru-RU"/>
          </a:p>
        </p:txBody>
      </p:sp>
    </p:spTree>
  </p:cSld>
  <p:clrMapOvr>
    <a:masterClrMapping/>
  </p:clrMapOvr>
  <p:transition>
    <p:whee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8" name="Содержимое 7"/>
          <p:cNvSpPr>
            <a:spLocks noGrp="1"/>
          </p:cNvSpPr>
          <p:nvPr>
            <p:ph sz="quarter" idx="1"/>
          </p:nvPr>
        </p:nvSpPr>
        <p:spPr>
          <a:xfrm>
            <a:off x="457200" y="1600200"/>
            <a:ext cx="7467600" cy="487375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6"/>
          <p:cNvSpPr>
            <a:spLocks noGrp="1"/>
          </p:cNvSpPr>
          <p:nvPr>
            <p:ph type="dt" sz="half" idx="10"/>
          </p:nvPr>
        </p:nvSpPr>
        <p:spPr/>
        <p:txBody>
          <a:bodyPr rtlCol="0"/>
          <a:lstStyle>
            <a:lvl1pPr>
              <a:defRPr/>
            </a:lvl1pPr>
          </a:lstStyle>
          <a:p>
            <a:pPr>
              <a:defRPr/>
            </a:pPr>
            <a:fld id="{31B77A2B-521D-4465-8762-36E3C1DC98D2}" type="datetimeFigureOut">
              <a:rPr lang="ru-RU"/>
              <a:pPr>
                <a:defRPr/>
              </a:pPr>
              <a:t>08.04.2020</a:t>
            </a:fld>
            <a:endParaRPr lang="ru-RU"/>
          </a:p>
        </p:txBody>
      </p:sp>
      <p:sp>
        <p:nvSpPr>
          <p:cNvPr id="5" name="Номер слайда 8"/>
          <p:cNvSpPr>
            <a:spLocks noGrp="1"/>
          </p:cNvSpPr>
          <p:nvPr>
            <p:ph type="sldNum" sz="quarter" idx="11"/>
          </p:nvPr>
        </p:nvSpPr>
        <p:spPr/>
        <p:txBody>
          <a:bodyPr rtlCol="0"/>
          <a:lstStyle>
            <a:lvl1pPr>
              <a:defRPr/>
            </a:lvl1pPr>
          </a:lstStyle>
          <a:p>
            <a:pPr>
              <a:defRPr/>
            </a:pPr>
            <a:fld id="{F41919FA-481C-443A-BF5D-D5923F65903D}" type="slidenum">
              <a:rPr lang="ru-RU"/>
              <a:pPr>
                <a:defRPr/>
              </a:pPr>
              <a:t>‹#›</a:t>
            </a:fld>
            <a:endParaRPr lang="ru-RU"/>
          </a:p>
        </p:txBody>
      </p:sp>
      <p:sp>
        <p:nvSpPr>
          <p:cNvPr id="6" name="Нижний колонтитул 9"/>
          <p:cNvSpPr>
            <a:spLocks noGrp="1"/>
          </p:cNvSpPr>
          <p:nvPr>
            <p:ph type="ftr" sz="quarter" idx="12"/>
          </p:nvPr>
        </p:nvSpPr>
        <p:spPr/>
        <p:txBody>
          <a:bodyPr rtlCol="0"/>
          <a:lstStyle>
            <a:lvl1pPr>
              <a:defRPr/>
            </a:lvl1pPr>
          </a:lstStyle>
          <a:p>
            <a:pPr>
              <a:defRPr/>
            </a:pPr>
            <a:endParaRPr lang="ru-RU"/>
          </a:p>
        </p:txBody>
      </p:sp>
    </p:spTree>
  </p:cSld>
  <p:clrMapOvr>
    <a:masterClrMapping/>
  </p:clrMapOvr>
  <p:transition>
    <p:whee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4"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Прямоугольник 9"/>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10"/>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11"/>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Прямая соединительная линия 12"/>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Прямая соединительная линия 14"/>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Прямая соединительная линия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Овал 19"/>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Овал 20"/>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Овал 21"/>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Овал 22"/>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Прямая соединительная линия 25"/>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lang="ru-RU" smtClean="0"/>
              <a:t>Образец заголовка</a:t>
            </a:r>
            <a:endParaRPr lang="en-US"/>
          </a:p>
        </p:txBody>
      </p:sp>
      <p:sp>
        <p:nvSpPr>
          <p:cNvPr id="3" name="Текст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20" name="Дата 3"/>
          <p:cNvSpPr>
            <a:spLocks noGrp="1"/>
          </p:cNvSpPr>
          <p:nvPr>
            <p:ph type="dt" sz="half" idx="10"/>
          </p:nvPr>
        </p:nvSpPr>
        <p:spPr bwMode="auto">
          <a:xfrm rot="5400000">
            <a:off x="7762875" y="1169988"/>
            <a:ext cx="2286000" cy="381000"/>
          </a:xfrm>
        </p:spPr>
        <p:txBody>
          <a:bodyPr/>
          <a:lstStyle>
            <a:lvl1pPr>
              <a:defRPr/>
            </a:lvl1pPr>
          </a:lstStyle>
          <a:p>
            <a:pPr>
              <a:defRPr/>
            </a:pPr>
            <a:fld id="{11A3B60C-9FD3-4866-948C-F6FE6479ABA3}" type="datetimeFigureOut">
              <a:rPr lang="ru-RU"/>
              <a:pPr>
                <a:defRPr/>
              </a:pPr>
              <a:t>08.04.2020</a:t>
            </a:fld>
            <a:endParaRPr lang="ru-RU"/>
          </a:p>
        </p:txBody>
      </p:sp>
      <p:sp>
        <p:nvSpPr>
          <p:cNvPr id="21" name="Нижний колонтитул 4"/>
          <p:cNvSpPr>
            <a:spLocks noGrp="1"/>
          </p:cNvSpPr>
          <p:nvPr>
            <p:ph type="ftr" sz="quarter" idx="11"/>
          </p:nvPr>
        </p:nvSpPr>
        <p:spPr bwMode="auto">
          <a:xfrm rot="5400000">
            <a:off x="7077076" y="4178300"/>
            <a:ext cx="3657600" cy="384175"/>
          </a:xfrm>
        </p:spPr>
        <p:txBody>
          <a:bodyPr/>
          <a:lstStyle>
            <a:lvl1pPr>
              <a:defRPr/>
            </a:lvl1pPr>
          </a:lstStyle>
          <a:p>
            <a:pPr>
              <a:defRPr/>
            </a:pPr>
            <a:endParaRPr lang="ru-RU"/>
          </a:p>
        </p:txBody>
      </p:sp>
      <p:sp>
        <p:nvSpPr>
          <p:cNvPr id="22" name="Номер слайда 5"/>
          <p:cNvSpPr>
            <a:spLocks noGrp="1"/>
          </p:cNvSpPr>
          <p:nvPr>
            <p:ph type="sldNum" sz="quarter" idx="12"/>
          </p:nvPr>
        </p:nvSpPr>
        <p:spPr bwMode="auto">
          <a:xfrm>
            <a:off x="1339850" y="4929188"/>
            <a:ext cx="609600" cy="517525"/>
          </a:xfrm>
        </p:spPr>
        <p:txBody>
          <a:bodyPr/>
          <a:lstStyle>
            <a:lvl1pPr>
              <a:defRPr/>
            </a:lvl1pPr>
          </a:lstStyle>
          <a:p>
            <a:pPr>
              <a:defRPr/>
            </a:pPr>
            <a:fld id="{0C536291-7CDD-40DC-B526-90D974705FB6}"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transition>
    <p:whee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9" name="Содержимое 8"/>
          <p:cNvSpPr>
            <a:spLocks noGrp="1"/>
          </p:cNvSpPr>
          <p:nvPr>
            <p:ph sz="quarter" idx="1"/>
          </p:nvPr>
        </p:nvSpPr>
        <p:spPr>
          <a:xfrm>
            <a:off x="457200" y="1600200"/>
            <a:ext cx="3657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Содержимое 10"/>
          <p:cNvSpPr>
            <a:spLocks noGrp="1"/>
          </p:cNvSpPr>
          <p:nvPr>
            <p:ph sz="quarter" idx="2"/>
          </p:nvPr>
        </p:nvSpPr>
        <p:spPr>
          <a:xfrm>
            <a:off x="4270248" y="1600200"/>
            <a:ext cx="3657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55CA137E-4407-46CB-A919-734C5529AE6B}" type="datetimeFigureOut">
              <a:rPr lang="ru-RU"/>
              <a:pPr>
                <a:defRPr/>
              </a:pPr>
              <a:t>08.04.2020</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14A73C1F-C856-4D0B-8D16-FEF65C1DE996}" type="slidenum">
              <a:rPr lang="ru-RU"/>
              <a:pPr>
                <a:defRPr/>
              </a:pPr>
              <a:t>‹#›</a:t>
            </a:fld>
            <a:endParaRPr lang="ru-RU"/>
          </a:p>
        </p:txBody>
      </p:sp>
    </p:spTree>
  </p:cSld>
  <p:clrMapOvr>
    <a:masterClrMapping/>
  </p:clrMapOvr>
  <p:transition>
    <p:whee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lstStyle>
            <a:lvl1pPr>
              <a:defRPr/>
            </a:lvl1pPr>
          </a:lstStyle>
          <a:p>
            <a:r>
              <a:rPr lang="ru-RU" smtClean="0"/>
              <a:t>Образец заголовка</a:t>
            </a:r>
            <a:endParaRPr lang="en-US"/>
          </a:p>
        </p:txBody>
      </p:sp>
      <p:sp>
        <p:nvSpPr>
          <p:cNvPr id="11" name="Содержимое 10"/>
          <p:cNvSpPr>
            <a:spLocks noGrp="1"/>
          </p:cNvSpPr>
          <p:nvPr>
            <p:ph sz="quarter" idx="2"/>
          </p:nvPr>
        </p:nvSpPr>
        <p:spPr>
          <a:xfrm>
            <a:off x="457200" y="2362200"/>
            <a:ext cx="3657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quarter" idx="4"/>
          </p:nvPr>
        </p:nvSpPr>
        <p:spPr>
          <a:xfrm>
            <a:off x="4371975" y="2362200"/>
            <a:ext cx="3657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u-RU" smtClean="0"/>
              <a:t>Образец текста</a:t>
            </a:r>
          </a:p>
        </p:txBody>
      </p:sp>
      <p:sp>
        <p:nvSpPr>
          <p:cNvPr id="7" name="Дата 13"/>
          <p:cNvSpPr>
            <a:spLocks noGrp="1"/>
          </p:cNvSpPr>
          <p:nvPr>
            <p:ph type="dt" sz="half" idx="10"/>
          </p:nvPr>
        </p:nvSpPr>
        <p:spPr/>
        <p:txBody>
          <a:bodyPr/>
          <a:lstStyle>
            <a:lvl1pPr>
              <a:defRPr/>
            </a:lvl1pPr>
          </a:lstStyle>
          <a:p>
            <a:pPr>
              <a:defRPr/>
            </a:pPr>
            <a:fld id="{AD5286B3-F8DF-4A8D-B842-D69D4503DD9D}" type="datetimeFigureOut">
              <a:rPr lang="ru-RU"/>
              <a:pPr>
                <a:defRPr/>
              </a:pPr>
              <a:t>08.04.2020</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CA1A82DF-CFD7-4DFD-8849-002374AF8507}" type="slidenum">
              <a:rPr lang="ru-RU"/>
              <a:pPr>
                <a:defRPr/>
              </a:pPr>
              <a:t>‹#›</a:t>
            </a:fld>
            <a:endParaRPr lang="ru-RU"/>
          </a:p>
        </p:txBody>
      </p:sp>
    </p:spTree>
  </p:cSld>
  <p:clrMapOvr>
    <a:masterClrMapping/>
  </p:clrMapOvr>
  <p:transition>
    <p:whee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5"/>
          <p:cNvSpPr>
            <a:spLocks noGrp="1"/>
          </p:cNvSpPr>
          <p:nvPr>
            <p:ph type="dt" sz="half" idx="10"/>
          </p:nvPr>
        </p:nvSpPr>
        <p:spPr/>
        <p:txBody>
          <a:bodyPr rtlCol="0"/>
          <a:lstStyle>
            <a:lvl1pPr>
              <a:defRPr/>
            </a:lvl1pPr>
          </a:lstStyle>
          <a:p>
            <a:pPr>
              <a:defRPr/>
            </a:pPr>
            <a:fld id="{0BEE7CB5-6D0F-48C0-9161-A61733BA53DC}" type="datetimeFigureOut">
              <a:rPr lang="ru-RU"/>
              <a:pPr>
                <a:defRPr/>
              </a:pPr>
              <a:t>08.04.2020</a:t>
            </a:fld>
            <a:endParaRPr lang="ru-RU"/>
          </a:p>
        </p:txBody>
      </p:sp>
      <p:sp>
        <p:nvSpPr>
          <p:cNvPr id="4" name="Номер слайда 6"/>
          <p:cNvSpPr>
            <a:spLocks noGrp="1"/>
          </p:cNvSpPr>
          <p:nvPr>
            <p:ph type="sldNum" sz="quarter" idx="11"/>
          </p:nvPr>
        </p:nvSpPr>
        <p:spPr/>
        <p:txBody>
          <a:bodyPr rtlCol="0"/>
          <a:lstStyle>
            <a:lvl1pPr>
              <a:defRPr/>
            </a:lvl1pPr>
          </a:lstStyle>
          <a:p>
            <a:pPr>
              <a:defRPr/>
            </a:pPr>
            <a:fld id="{3D3C4C9C-7650-4EEB-8145-C237FEA9E7EE}" type="slidenum">
              <a:rPr lang="ru-RU"/>
              <a:pPr>
                <a:defRPr/>
              </a:pPr>
              <a:t>‹#›</a:t>
            </a:fld>
            <a:endParaRPr lang="ru-RU"/>
          </a:p>
        </p:txBody>
      </p:sp>
      <p:sp>
        <p:nvSpPr>
          <p:cNvPr id="5" name="Нижний колонтитул 7"/>
          <p:cNvSpPr>
            <a:spLocks noGrp="1"/>
          </p:cNvSpPr>
          <p:nvPr>
            <p:ph type="ftr" sz="quarter" idx="12"/>
          </p:nvPr>
        </p:nvSpPr>
        <p:spPr/>
        <p:txBody>
          <a:bodyPr rtlCol="0"/>
          <a:lstStyle>
            <a:lvl1pPr>
              <a:defRPr/>
            </a:lvl1pPr>
          </a:lstStyle>
          <a:p>
            <a:pPr>
              <a:defRPr/>
            </a:pPr>
            <a:endParaRPr lang="ru-RU"/>
          </a:p>
        </p:txBody>
      </p:sp>
    </p:spTree>
  </p:cSld>
  <p:clrMapOvr>
    <a:masterClrMapping/>
  </p:clrMapOvr>
  <p:transition>
    <p:whee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5A1EDACF-5E33-4B06-86E8-EF2F9B30923B}" type="datetimeFigureOut">
              <a:rPr lang="ru-RU"/>
              <a:pPr>
                <a:defRPr/>
              </a:pPr>
              <a:t>08.04.2020</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9F62A8DF-C7D6-4EE3-B7CC-A850818A8A68}" type="slidenum">
              <a:rPr lang="ru-RU"/>
              <a:pPr>
                <a:defRPr/>
              </a:pPr>
              <a:t>‹#›</a:t>
            </a:fld>
            <a:endParaRPr lang="ru-RU"/>
          </a:p>
        </p:txBody>
      </p:sp>
    </p:spTree>
  </p:cSld>
  <p:clrMapOvr>
    <a:masterClrMapping/>
  </p:clrMapOvr>
  <p:transition>
    <p:whee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6"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7" name="Прямая соединительная линия 8"/>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Овал 1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Заголовок 1"/>
          <p:cNvSpPr>
            <a:spLocks noGrp="1"/>
          </p:cNvSpPr>
          <p:nvPr>
            <p:ph type="title"/>
          </p:nvPr>
        </p:nvSpPr>
        <p:spPr>
          <a:xfrm rot="5400000">
            <a:off x="3371850" y="3200400"/>
            <a:ext cx="6309360" cy="457200"/>
          </a:xfrm>
        </p:spPr>
        <p:txBody>
          <a:bodyPr/>
          <a:lstStyle>
            <a:lvl1pPr algn="l">
              <a:buNone/>
              <a:defRPr sz="2000" b="1" cap="small" baseline="0"/>
            </a:lvl1pPr>
          </a:lstStyle>
          <a:p>
            <a:r>
              <a:rPr lang="ru-RU" smtClean="0"/>
              <a:t>Образец заголовка</a:t>
            </a:r>
            <a:endParaRPr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8" name="Содержимое 17"/>
          <p:cNvSpPr>
            <a:spLocks noGrp="1"/>
          </p:cNvSpPr>
          <p:nvPr>
            <p:ph sz="quarter" idx="1"/>
          </p:nvPr>
        </p:nvSpPr>
        <p:spPr>
          <a:xfrm>
            <a:off x="304800" y="274320"/>
            <a:ext cx="5638800" cy="632764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Дата 20"/>
          <p:cNvSpPr>
            <a:spLocks noGrp="1"/>
          </p:cNvSpPr>
          <p:nvPr>
            <p:ph type="dt" sz="half" idx="10"/>
          </p:nvPr>
        </p:nvSpPr>
        <p:spPr/>
        <p:txBody>
          <a:bodyPr rtlCol="0"/>
          <a:lstStyle>
            <a:lvl1pPr>
              <a:defRPr/>
            </a:lvl1pPr>
          </a:lstStyle>
          <a:p>
            <a:pPr>
              <a:defRPr/>
            </a:pPr>
            <a:fld id="{9D678D1C-6408-457E-ABD6-FE4A922526CC}" type="datetimeFigureOut">
              <a:rPr lang="ru-RU"/>
              <a:pPr>
                <a:defRPr/>
              </a:pPr>
              <a:t>08.04.2020</a:t>
            </a:fld>
            <a:endParaRPr lang="ru-RU"/>
          </a:p>
        </p:txBody>
      </p:sp>
      <p:sp>
        <p:nvSpPr>
          <p:cNvPr id="13" name="Номер слайда 21"/>
          <p:cNvSpPr>
            <a:spLocks noGrp="1"/>
          </p:cNvSpPr>
          <p:nvPr>
            <p:ph type="sldNum" sz="quarter" idx="11"/>
          </p:nvPr>
        </p:nvSpPr>
        <p:spPr/>
        <p:txBody>
          <a:bodyPr rtlCol="0"/>
          <a:lstStyle>
            <a:lvl1pPr>
              <a:defRPr/>
            </a:lvl1pPr>
          </a:lstStyle>
          <a:p>
            <a:pPr>
              <a:defRPr/>
            </a:pPr>
            <a:fld id="{A2C3585E-73E9-4A93-B616-4060C08D325C}" type="slidenum">
              <a:rPr lang="ru-RU"/>
              <a:pPr>
                <a:defRPr/>
              </a:pPr>
              <a:t>‹#›</a:t>
            </a:fld>
            <a:endParaRPr lang="ru-RU"/>
          </a:p>
        </p:txBody>
      </p:sp>
      <p:sp>
        <p:nvSpPr>
          <p:cNvPr id="14" name="Нижний колонтитул 22"/>
          <p:cNvSpPr>
            <a:spLocks noGrp="1"/>
          </p:cNvSpPr>
          <p:nvPr>
            <p:ph type="ftr" sz="quarter" idx="12"/>
          </p:nvPr>
        </p:nvSpPr>
        <p:spPr/>
        <p:txBody>
          <a:bodyPr rtlCol="0"/>
          <a:lstStyle>
            <a:lvl1pPr>
              <a:defRPr/>
            </a:lvl1pPr>
          </a:lstStyle>
          <a:p>
            <a:pPr>
              <a:defRPr/>
            </a:pPr>
            <a:endParaRPr lang="ru-RU"/>
          </a:p>
        </p:txBody>
      </p:sp>
    </p:spTree>
  </p:cSld>
  <p:clrMapOvr>
    <a:overrideClrMapping bg1="lt1" tx1="dk1" bg2="lt2" tx2="dk2" accent1="accent1" accent2="accent2" accent3="accent3" accent4="accent4" accent5="accent5" accent6="accent6" hlink="hlink" folHlink="folHlink"/>
  </p:clrMapOvr>
  <p:transition>
    <p:whee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Овал 12"/>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Прямая соединительная линия 19"/>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Заголовок 1"/>
          <p:cNvSpPr>
            <a:spLocks noGrp="1"/>
          </p:cNvSpPr>
          <p:nvPr>
            <p:ph type="title"/>
          </p:nvPr>
        </p:nvSpPr>
        <p:spPr>
          <a:xfrm rot="5400000">
            <a:off x="3350133" y="3200400"/>
            <a:ext cx="6309360" cy="457200"/>
          </a:xfrm>
        </p:spPr>
        <p:txBody>
          <a:bodyPr/>
          <a:lstStyle>
            <a:lvl1pPr algn="l">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ru-RU" smtClean="0"/>
              <a:t>Образец текста</a:t>
            </a:r>
          </a:p>
        </p:txBody>
      </p:sp>
      <p:sp>
        <p:nvSpPr>
          <p:cNvPr id="12" name="Дата 16"/>
          <p:cNvSpPr>
            <a:spLocks noGrp="1"/>
          </p:cNvSpPr>
          <p:nvPr>
            <p:ph type="dt" sz="half" idx="10"/>
          </p:nvPr>
        </p:nvSpPr>
        <p:spPr/>
        <p:txBody>
          <a:bodyPr rtlCol="0"/>
          <a:lstStyle>
            <a:lvl1pPr>
              <a:defRPr/>
            </a:lvl1pPr>
          </a:lstStyle>
          <a:p>
            <a:pPr>
              <a:defRPr/>
            </a:pPr>
            <a:fld id="{3BB4AAB8-1362-48D6-A1A1-459529A66C3B}" type="datetimeFigureOut">
              <a:rPr lang="ru-RU"/>
              <a:pPr>
                <a:defRPr/>
              </a:pPr>
              <a:t>08.04.2020</a:t>
            </a:fld>
            <a:endParaRPr lang="ru-RU"/>
          </a:p>
        </p:txBody>
      </p:sp>
      <p:sp>
        <p:nvSpPr>
          <p:cNvPr id="13" name="Номер слайда 17"/>
          <p:cNvSpPr>
            <a:spLocks noGrp="1"/>
          </p:cNvSpPr>
          <p:nvPr>
            <p:ph type="sldNum" sz="quarter" idx="11"/>
          </p:nvPr>
        </p:nvSpPr>
        <p:spPr/>
        <p:txBody>
          <a:bodyPr rtlCol="0"/>
          <a:lstStyle>
            <a:lvl1pPr>
              <a:defRPr/>
            </a:lvl1pPr>
          </a:lstStyle>
          <a:p>
            <a:pPr>
              <a:defRPr/>
            </a:pPr>
            <a:fld id="{46BC0E7F-43E1-49B2-8F7B-4B7183525170}" type="slidenum">
              <a:rPr lang="ru-RU"/>
              <a:pPr>
                <a:defRPr/>
              </a:pPr>
              <a:t>‹#›</a:t>
            </a:fld>
            <a:endParaRPr lang="ru-RU"/>
          </a:p>
        </p:txBody>
      </p:sp>
      <p:sp>
        <p:nvSpPr>
          <p:cNvPr id="14" name="Нижний колонтитул 20"/>
          <p:cNvSpPr>
            <a:spLocks noGrp="1"/>
          </p:cNvSpPr>
          <p:nvPr>
            <p:ph type="ftr" sz="quarter" idx="12"/>
          </p:nvPr>
        </p:nvSpPr>
        <p:spPr/>
        <p:txBody>
          <a:bodyPr rtlCol="0"/>
          <a:lstStyle>
            <a:lvl1pPr>
              <a:defRPr/>
            </a:lvl1pPr>
          </a:lstStyle>
          <a:p>
            <a:pPr>
              <a:defRPr/>
            </a:pPr>
            <a:endParaRPr lang="ru-RU"/>
          </a:p>
        </p:txBody>
      </p:sp>
    </p:spTree>
  </p:cSld>
  <p:clrMapOvr>
    <a:masterClrMapping/>
  </p:clrMapOvr>
  <p:transition>
    <p:whee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lang="ru-RU" smtClean="0"/>
              <a:t>Образец заголовка</a:t>
            </a:r>
            <a:endParaRPr lang="en-US"/>
          </a:p>
        </p:txBody>
      </p:sp>
      <p:sp>
        <p:nvSpPr>
          <p:cNvPr id="1028" name="Текст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smtClean="0">
                <a:solidFill>
                  <a:schemeClr val="tx2"/>
                </a:solidFill>
                <a:latin typeface="+mn-lt"/>
                <a:cs typeface="+mn-cs"/>
              </a:defRPr>
            </a:lvl1pPr>
          </a:lstStyle>
          <a:p>
            <a:pPr>
              <a:defRPr/>
            </a:pPr>
            <a:fld id="{FF38112E-F3EE-45D8-AA36-034FCFFF79C7}" type="datetimeFigureOut">
              <a:rPr lang="ru-RU"/>
              <a:pPr>
                <a:defRPr/>
              </a:pPr>
              <a:t>08.04.2020</a:t>
            </a:fld>
            <a:endParaRPr lang="ru-RU"/>
          </a:p>
        </p:txBody>
      </p:sp>
      <p:sp>
        <p:nvSpPr>
          <p:cNvPr id="3" name="Нижний колонтитул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cs typeface="+mn-cs"/>
              </a:defRPr>
            </a:lvl1pPr>
          </a:lstStyle>
          <a:p>
            <a:pPr>
              <a:defRPr/>
            </a:pPr>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Овал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Номер слайда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smtClean="0">
                <a:solidFill>
                  <a:srgbClr val="FFFFFF"/>
                </a:solidFill>
                <a:latin typeface="+mn-lt"/>
                <a:cs typeface="+mn-cs"/>
              </a:defRPr>
            </a:lvl1pPr>
          </a:lstStyle>
          <a:p>
            <a:pPr>
              <a:defRPr/>
            </a:pPr>
            <a:fld id="{8DEA9492-B4D7-4BCB-8A3F-671FBF49C1C7}"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1" r:id="rId4"/>
    <p:sldLayoutId id="2147483670" r:id="rId5"/>
    <p:sldLayoutId id="2147483675" r:id="rId6"/>
    <p:sldLayoutId id="2147483669" r:id="rId7"/>
    <p:sldLayoutId id="2147483676" r:id="rId8"/>
    <p:sldLayoutId id="2147483677" r:id="rId9"/>
    <p:sldLayoutId id="2147483668" r:id="rId10"/>
    <p:sldLayoutId id="2147483667" r:id="rId11"/>
  </p:sldLayoutIdLst>
  <p:transition>
    <p:wheel/>
  </p:transition>
  <p:txStyles>
    <p:titleStyle>
      <a:lvl1pPr algn="l" rtl="0" fontAlgn="base">
        <a:spcBef>
          <a:spcPct val="0"/>
        </a:spcBef>
        <a:spcAft>
          <a:spcPct val="0"/>
        </a:spcAft>
        <a:defRPr sz="3000" kern="1200" cap="small">
          <a:solidFill>
            <a:schemeClr val="tx2"/>
          </a:solidFill>
          <a:latin typeface="+mj-lt"/>
          <a:ea typeface="+mj-ea"/>
          <a:cs typeface="+mj-cs"/>
        </a:defRPr>
      </a:lvl1pPr>
      <a:lvl2pPr algn="l" rtl="0" fontAlgn="base">
        <a:spcBef>
          <a:spcPct val="0"/>
        </a:spcBef>
        <a:spcAft>
          <a:spcPct val="0"/>
        </a:spcAft>
        <a:defRPr sz="3000">
          <a:solidFill>
            <a:schemeClr val="tx2"/>
          </a:solidFill>
          <a:latin typeface="Century Schoolbook" pitchFamily="18" charset="0"/>
        </a:defRPr>
      </a:lvl2pPr>
      <a:lvl3pPr algn="l" rtl="0" fontAlgn="base">
        <a:spcBef>
          <a:spcPct val="0"/>
        </a:spcBef>
        <a:spcAft>
          <a:spcPct val="0"/>
        </a:spcAft>
        <a:defRPr sz="3000">
          <a:solidFill>
            <a:schemeClr val="tx2"/>
          </a:solidFill>
          <a:latin typeface="Century Schoolbook" pitchFamily="18" charset="0"/>
        </a:defRPr>
      </a:lvl3pPr>
      <a:lvl4pPr algn="l" rtl="0" fontAlgn="base">
        <a:spcBef>
          <a:spcPct val="0"/>
        </a:spcBef>
        <a:spcAft>
          <a:spcPct val="0"/>
        </a:spcAft>
        <a:defRPr sz="3000">
          <a:solidFill>
            <a:schemeClr val="tx2"/>
          </a:solidFill>
          <a:latin typeface="Century Schoolbook" pitchFamily="18" charset="0"/>
        </a:defRPr>
      </a:lvl4pPr>
      <a:lvl5pPr algn="l" rtl="0" fontAlgn="base">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fontAlgn="base">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fontAlgn="base">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fontAlgn="base">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l" rtl="0" fontAlgn="base">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l" rtl="0" fontAlgn="base">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cs5790.vkontakte.ru/u146906454/-14/x_3a2c5e89.jp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orshatut.by/wp-content/uploads/2012/01/33810e682165.jpg"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www.propaganda-bdd.ru/images/image/knigi/18.jpg"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silvitablanco.com.ar/conducta-vial/d541467aec6b.jpg"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img0.liveinternet.ru/images/attach/b/3/20/887/20887025_55.jpg"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edu.of.ru/attach/17/96192.jpg"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5.jpeg"/><Relationship Id="rId2" Type="http://schemas.openxmlformats.org/officeDocument/2006/relationships/hyperlink" Target="http://afisha.academ.org/storage/r/2011/02/19/8c2fc75d5e942de249cd248e8e4fc7a0.jpg?w=750&amp;h=500" TargetMode="External"/><Relationship Id="rId1" Type="http://schemas.openxmlformats.org/officeDocument/2006/relationships/slideLayout" Target="../slideLayouts/slideLayout7.xml"/><Relationship Id="rId6" Type="http://schemas.openxmlformats.org/officeDocument/2006/relationships/hyperlink" Target="http://www.edu.cap.ru/Home/4590/mult41.jpg" TargetMode="External"/><Relationship Id="rId5" Type="http://schemas.openxmlformats.org/officeDocument/2006/relationships/image" Target="../media/image4.jpeg"/><Relationship Id="rId4" Type="http://schemas.openxmlformats.org/officeDocument/2006/relationships/hyperlink" Target="http://74442s012.edusite.ru/images/c09-33.jpg"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wsdot.wa.gov/NR/rdonlyres/14F7BADF-03F9-461B-BB47-D76E8C0C376D/0/Sidewalk510.jpg" TargetMode="External"/><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hyperlink" Target="http://www.bankreceptov.ru/pic/skazki-0042.jpg" TargetMode="External"/><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gif"/><Relationship Id="rId1" Type="http://schemas.openxmlformats.org/officeDocument/2006/relationships/slideLayout" Target="../slideLayouts/slideLayout7.xml"/><Relationship Id="rId4" Type="http://schemas.openxmlformats.org/officeDocument/2006/relationships/image" Target="../media/image16.gif"/></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bankreceptov.ru/pic/skazki-0043.jpg"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000250" y="836613"/>
            <a:ext cx="6457950" cy="2736850"/>
          </a:xfrm>
        </p:spPr>
        <p:txBody>
          <a:bodyPr wrap="square" lIns="91440" tIns="45720" rIns="91440" bIns="45720" numCol="1" anchorCtr="0" compatLnSpc="1">
            <a:prstTxWarp prst="textNoShape">
              <a:avLst/>
            </a:prstTxWarp>
            <a:noAutofit/>
          </a:bodyPr>
          <a:lstStyle/>
          <a:p>
            <a:pPr algn="ctr"/>
            <a:r>
              <a:rPr lang="ru-RU" sz="4000" cap="none" smtClean="0">
                <a:solidFill>
                  <a:srgbClr val="FF0000"/>
                </a:solidFill>
              </a:rPr>
              <a:t>«</a:t>
            </a:r>
            <a:r>
              <a:rPr lang="ru-RU" sz="4000" cap="none" smtClean="0">
                <a:solidFill>
                  <a:srgbClr val="FF0000"/>
                </a:solidFill>
                <a:latin typeface="Arial" charset="0"/>
              </a:rPr>
              <a:t>Как рождаются </a:t>
            </a:r>
            <a:r>
              <a:rPr lang="ru-RU" sz="4000" cap="none" smtClean="0">
                <a:solidFill>
                  <a:srgbClr val="FF0000"/>
                </a:solidFill>
              </a:rPr>
              <a:t>ОПАСНЫЕ  СИТУАЦИИ  НА  ДОРОГАХ»</a:t>
            </a:r>
          </a:p>
        </p:txBody>
      </p:sp>
      <p:sp>
        <p:nvSpPr>
          <p:cNvPr id="3" name="Подзаголовок 2"/>
          <p:cNvSpPr>
            <a:spLocks noGrp="1"/>
          </p:cNvSpPr>
          <p:nvPr>
            <p:ph type="subTitle" idx="1"/>
          </p:nvPr>
        </p:nvSpPr>
        <p:spPr>
          <a:xfrm>
            <a:off x="4572000" y="3573463"/>
            <a:ext cx="3886200" cy="1500187"/>
          </a:xfrm>
        </p:spPr>
        <p:txBody>
          <a:bodyPr>
            <a:normAutofit/>
          </a:bodyPr>
          <a:lstStyle/>
          <a:p>
            <a:pPr>
              <a:lnSpc>
                <a:spcPct val="80000"/>
              </a:lnSpc>
            </a:pPr>
            <a:endParaRPr lang="ru-RU" sz="2200" u="sng" smtClean="0">
              <a:solidFill>
                <a:srgbClr val="FF0000"/>
              </a:solidFill>
            </a:endParaRPr>
          </a:p>
          <a:p>
            <a:pPr>
              <a:lnSpc>
                <a:spcPct val="80000"/>
              </a:lnSpc>
            </a:pPr>
            <a:endParaRPr lang="ru-RU" sz="2200" u="sng" smtClean="0">
              <a:solidFill>
                <a:srgbClr val="FF0000"/>
              </a:solidFill>
            </a:endParaRPr>
          </a:p>
          <a:p>
            <a:pPr>
              <a:lnSpc>
                <a:spcPct val="80000"/>
              </a:lnSpc>
            </a:pPr>
            <a:endParaRPr lang="ru-RU" sz="2200" u="sng" smtClean="0">
              <a:solidFill>
                <a:srgbClr val="FF0000"/>
              </a:solidFill>
            </a:endParaRPr>
          </a:p>
          <a:p>
            <a:pPr>
              <a:lnSpc>
                <a:spcPct val="80000"/>
              </a:lnSpc>
            </a:pPr>
            <a:endParaRPr lang="ru-RU" sz="2200" u="sng" smtClean="0">
              <a:solidFill>
                <a:srgbClr val="FF0000"/>
              </a:solidFill>
            </a:endParaRPr>
          </a:p>
        </p:txBody>
      </p:sp>
      <p:pic>
        <p:nvPicPr>
          <p:cNvPr id="14338" name="Picture 2" descr="http://cs5790.vkontakte.ru/u146906454/-14/x_3a2c5e89.jpg">
            <a:hlinkClick r:id="rId2"/>
          </p:cNvPr>
          <p:cNvPicPr>
            <a:picLocks noChangeAspect="1" noChangeArrowheads="1"/>
          </p:cNvPicPr>
          <p:nvPr/>
        </p:nvPicPr>
        <p:blipFill>
          <a:blip r:embed="rId3"/>
          <a:srcRect/>
          <a:stretch>
            <a:fillRect/>
          </a:stretch>
        </p:blipFill>
        <p:spPr bwMode="auto">
          <a:xfrm>
            <a:off x="357188" y="2857500"/>
            <a:ext cx="3286125" cy="38100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hee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Прямоугольник 2"/>
          <p:cNvSpPr>
            <a:spLocks noChangeArrowheads="1"/>
          </p:cNvSpPr>
          <p:nvPr/>
        </p:nvSpPr>
        <p:spPr bwMode="auto">
          <a:xfrm>
            <a:off x="428625" y="214313"/>
            <a:ext cx="8215313" cy="3692525"/>
          </a:xfrm>
          <a:prstGeom prst="rect">
            <a:avLst/>
          </a:prstGeom>
          <a:noFill/>
          <a:ln w="9525">
            <a:noFill/>
            <a:miter lim="800000"/>
            <a:headEnd/>
            <a:tailEnd/>
          </a:ln>
        </p:spPr>
        <p:txBody>
          <a:bodyPr>
            <a:spAutoFit/>
          </a:bodyPr>
          <a:lstStyle/>
          <a:p>
            <a:r>
              <a:rPr lang="ru-RU" sz="2400" b="1">
                <a:latin typeface="Times New Roman" pitchFamily="18" charset="0"/>
                <a:cs typeface="Times New Roman" pitchFamily="18" charset="0"/>
              </a:rPr>
              <a:t>                                     Правило первое.</a:t>
            </a:r>
            <a:r>
              <a:rPr lang="ru-RU" sz="2400">
                <a:latin typeface="Times New Roman" pitchFamily="18" charset="0"/>
                <a:cs typeface="Times New Roman" pitchFamily="18" charset="0"/>
              </a:rPr>
              <a:t/>
            </a:r>
            <a:br>
              <a:rPr lang="ru-RU" sz="2400">
                <a:latin typeface="Times New Roman" pitchFamily="18" charset="0"/>
                <a:cs typeface="Times New Roman" pitchFamily="18" charset="0"/>
              </a:rPr>
            </a:br>
            <a:r>
              <a:rPr lang="ru-RU" sz="2400">
                <a:latin typeface="Times New Roman" pitchFamily="18" charset="0"/>
                <a:cs typeface="Times New Roman" pitchFamily="18" charset="0"/>
              </a:rPr>
              <a:t>Выберите безопасное место для перехода.</a:t>
            </a:r>
            <a:br>
              <a:rPr lang="ru-RU" sz="2400">
                <a:latin typeface="Times New Roman" pitchFamily="18" charset="0"/>
                <a:cs typeface="Times New Roman" pitchFamily="18" charset="0"/>
              </a:rPr>
            </a:br>
            <a:r>
              <a:rPr lang="ru-RU" sz="2400">
                <a:latin typeface="Times New Roman" pitchFamily="18" charset="0"/>
                <a:cs typeface="Times New Roman" pitchFamily="18" charset="0"/>
              </a:rPr>
              <a:t>Если вблизи нет пешеходного перехода или перехода со светофором, выберите место, откуда хорошо видно дорогу во всех направлениях. Не пытайтесь пробраться на дорогу между стоящими машинами. Важно, чтобы не только вы хорошо видели дорогу, но и чтобы вас хорошо было видно любому водителю. Выбрав подходящее для перехода место, постойте, осмотритесь.</a:t>
            </a:r>
            <a:br>
              <a:rPr lang="ru-RU" sz="2400">
                <a:latin typeface="Times New Roman" pitchFamily="18" charset="0"/>
                <a:cs typeface="Times New Roman" pitchFamily="18" charset="0"/>
              </a:rPr>
            </a:br>
            <a:endParaRPr lang="ru-RU">
              <a:latin typeface="Times New Roman" pitchFamily="18" charset="0"/>
              <a:cs typeface="Times New Roman" pitchFamily="18" charset="0"/>
            </a:endParaRPr>
          </a:p>
        </p:txBody>
      </p:sp>
      <p:pic>
        <p:nvPicPr>
          <p:cNvPr id="31746" name="Picture 2" descr="http://orshatut.by/wp-content/uploads/2012/01/33810e682165.jpg">
            <a:hlinkClick r:id="rId2"/>
          </p:cNvPr>
          <p:cNvPicPr>
            <a:picLocks noChangeAspect="1" noChangeArrowheads="1"/>
          </p:cNvPicPr>
          <p:nvPr/>
        </p:nvPicPr>
        <p:blipFill>
          <a:blip r:embed="rId3"/>
          <a:srcRect b="7968"/>
          <a:stretch>
            <a:fillRect/>
          </a:stretch>
        </p:blipFill>
        <p:spPr bwMode="auto">
          <a:xfrm>
            <a:off x="2071688" y="3643313"/>
            <a:ext cx="5076825" cy="3000375"/>
          </a:xfrm>
          <a:prstGeom prst="rect">
            <a:avLst/>
          </a:prstGeom>
          <a:noFill/>
          <a:ln w="9525">
            <a:noFill/>
            <a:miter lim="800000"/>
            <a:headEnd/>
            <a:tailEnd/>
          </a:ln>
        </p:spPr>
      </p:pic>
    </p:spTree>
  </p:cSld>
  <p:clrMapOvr>
    <a:masterClrMapping/>
  </p:clrMapOvr>
  <p:transition>
    <p:whee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Прямоугольник 1"/>
          <p:cNvSpPr>
            <a:spLocks noChangeArrowheads="1"/>
          </p:cNvSpPr>
          <p:nvPr/>
        </p:nvSpPr>
        <p:spPr bwMode="auto">
          <a:xfrm>
            <a:off x="357188" y="357188"/>
            <a:ext cx="7929562" cy="3786187"/>
          </a:xfrm>
          <a:prstGeom prst="rect">
            <a:avLst/>
          </a:prstGeom>
          <a:noFill/>
          <a:ln w="9525">
            <a:noFill/>
            <a:miter lim="800000"/>
            <a:headEnd/>
            <a:tailEnd/>
          </a:ln>
        </p:spPr>
        <p:txBody>
          <a:bodyPr>
            <a:spAutoFit/>
          </a:bodyPr>
          <a:lstStyle/>
          <a:p>
            <a:r>
              <a:rPr lang="ru-RU" sz="2400" b="1">
                <a:latin typeface="Times New Roman" pitchFamily="18" charset="0"/>
                <a:cs typeface="Times New Roman" pitchFamily="18" charset="0"/>
              </a:rPr>
              <a:t>                                   Правило второе.</a:t>
            </a:r>
            <a:r>
              <a:rPr lang="ru-RU" sz="2400">
                <a:latin typeface="Times New Roman" pitchFamily="18" charset="0"/>
                <a:cs typeface="Times New Roman" pitchFamily="18" charset="0"/>
              </a:rPr>
              <a:t/>
            </a:r>
            <a:br>
              <a:rPr lang="ru-RU" sz="2400">
                <a:latin typeface="Times New Roman" pitchFamily="18" charset="0"/>
                <a:cs typeface="Times New Roman" pitchFamily="18" charset="0"/>
              </a:rPr>
            </a:br>
            <a:r>
              <a:rPr lang="ru-RU" sz="2400">
                <a:latin typeface="Times New Roman" pitchFamily="18" charset="0"/>
                <a:cs typeface="Times New Roman" pitchFamily="18" charset="0"/>
              </a:rPr>
              <a:t>Перед переходом обязательно остановитесь, прежде чем ступить на проезжую часть, и внимательно осмотрите дорогу. Стоять нужно у края тротуара, немного отступив от бордюра — так, чтобы видеть приближение машин.</a:t>
            </a:r>
            <a:br>
              <a:rPr lang="ru-RU" sz="2400">
                <a:latin typeface="Times New Roman" pitchFamily="18" charset="0"/>
                <a:cs typeface="Times New Roman" pitchFamily="18" charset="0"/>
              </a:rPr>
            </a:br>
            <a:r>
              <a:rPr lang="ru-RU" sz="2400">
                <a:latin typeface="Times New Roman" pitchFamily="18" charset="0"/>
                <a:cs typeface="Times New Roman" pitchFamily="18" charset="0"/>
              </a:rPr>
              <a:t>                                  </a:t>
            </a:r>
            <a:r>
              <a:rPr lang="ru-RU" sz="2400" b="1">
                <a:latin typeface="Times New Roman" pitchFamily="18" charset="0"/>
                <a:cs typeface="Times New Roman" pitchFamily="18" charset="0"/>
              </a:rPr>
              <a:t>Правило третье.</a:t>
            </a:r>
            <a:r>
              <a:rPr lang="ru-RU" sz="2400">
                <a:latin typeface="Times New Roman" pitchFamily="18" charset="0"/>
                <a:cs typeface="Times New Roman" pitchFamily="18" charset="0"/>
              </a:rPr>
              <a:t/>
            </a:r>
            <a:br>
              <a:rPr lang="ru-RU" sz="2400">
                <a:latin typeface="Times New Roman" pitchFamily="18" charset="0"/>
                <a:cs typeface="Times New Roman" pitchFamily="18" charset="0"/>
              </a:rPr>
            </a:br>
            <a:r>
              <a:rPr lang="ru-RU" sz="2400">
                <a:latin typeface="Times New Roman" pitchFamily="18" charset="0"/>
                <a:cs typeface="Times New Roman" pitchFamily="18" charset="0"/>
              </a:rPr>
              <a:t>Осмотритесь и прислушайтесь. Машина может выехать неожиданно. Но если быть внимательным, «держать ушки на макушке», можно услышать приближение машины еще до того, как она станет видна.</a:t>
            </a:r>
          </a:p>
        </p:txBody>
      </p:sp>
      <p:pic>
        <p:nvPicPr>
          <p:cNvPr id="32770" name="Picture 4" descr="http://www.propaganda-bdd.ru/images/image/knigi/18.jpg">
            <a:hlinkClick r:id="rId2"/>
          </p:cNvPr>
          <p:cNvPicPr>
            <a:picLocks noChangeAspect="1" noChangeArrowheads="1"/>
          </p:cNvPicPr>
          <p:nvPr/>
        </p:nvPicPr>
        <p:blipFill>
          <a:blip r:embed="rId3"/>
          <a:srcRect b="13158"/>
          <a:stretch>
            <a:fillRect/>
          </a:stretch>
        </p:blipFill>
        <p:spPr bwMode="auto">
          <a:xfrm>
            <a:off x="1857375" y="4143375"/>
            <a:ext cx="5076825" cy="2500313"/>
          </a:xfrm>
          <a:prstGeom prst="rect">
            <a:avLst/>
          </a:prstGeom>
          <a:noFill/>
          <a:ln w="9525">
            <a:noFill/>
            <a:miter lim="800000"/>
            <a:headEnd/>
            <a:tailEnd/>
          </a:ln>
        </p:spPr>
      </p:pic>
    </p:spTree>
  </p:cSld>
  <p:clrMapOvr>
    <a:masterClrMapping/>
  </p:clrMapOvr>
  <p:transition>
    <p:whee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Прямоугольник 1"/>
          <p:cNvSpPr>
            <a:spLocks noChangeArrowheads="1"/>
          </p:cNvSpPr>
          <p:nvPr/>
        </p:nvSpPr>
        <p:spPr bwMode="auto">
          <a:xfrm>
            <a:off x="142875" y="214313"/>
            <a:ext cx="8572500" cy="4894262"/>
          </a:xfrm>
          <a:prstGeom prst="rect">
            <a:avLst/>
          </a:prstGeom>
          <a:noFill/>
          <a:ln w="9525">
            <a:noFill/>
            <a:miter lim="800000"/>
            <a:headEnd/>
            <a:tailEnd/>
          </a:ln>
        </p:spPr>
        <p:txBody>
          <a:bodyPr>
            <a:spAutoFit/>
          </a:bodyPr>
          <a:lstStyle/>
          <a:p>
            <a:r>
              <a:rPr lang="ru-RU" sz="2400" b="1">
                <a:latin typeface="Times New Roman" pitchFamily="18" charset="0"/>
                <a:cs typeface="Times New Roman" pitchFamily="18" charset="0"/>
              </a:rPr>
              <a:t>                                 Правило четвёртое.</a:t>
            </a:r>
            <a:r>
              <a:rPr lang="ru-RU" sz="2400">
                <a:latin typeface="Times New Roman" pitchFamily="18" charset="0"/>
                <a:cs typeface="Times New Roman" pitchFamily="18" charset="0"/>
              </a:rPr>
              <a:t/>
            </a:r>
            <a:br>
              <a:rPr lang="ru-RU" sz="2400">
                <a:latin typeface="Times New Roman" pitchFamily="18" charset="0"/>
                <a:cs typeface="Times New Roman" pitchFamily="18" charset="0"/>
              </a:rPr>
            </a:br>
            <a:r>
              <a:rPr lang="ru-RU" sz="2400">
                <a:latin typeface="Times New Roman" pitchFamily="18" charset="0"/>
                <a:cs typeface="Times New Roman" pitchFamily="18" charset="0"/>
              </a:rPr>
              <a:t>Если приближается машина, пропустите ее, затем снова осмотритесь и прислушайтесь, нет ли поблизости других автомобилей. Когда машина проедет, необходимо снова осмотреться. В первые секунды она может заслонить собой автомобиль, который едет ей навстречу. Не заметив его, можно попасть в «ловушку».</a:t>
            </a:r>
            <a:br>
              <a:rPr lang="ru-RU" sz="2400">
                <a:latin typeface="Times New Roman" pitchFamily="18" charset="0"/>
                <a:cs typeface="Times New Roman" pitchFamily="18" charset="0"/>
              </a:rPr>
            </a:br>
            <a:r>
              <a:rPr lang="ru-RU" sz="2400">
                <a:latin typeface="Times New Roman" pitchFamily="18" charset="0"/>
                <a:cs typeface="Times New Roman" pitchFamily="18" charset="0"/>
              </a:rPr>
              <a:t>                                    </a:t>
            </a:r>
            <a:r>
              <a:rPr lang="ru-RU" sz="2400" b="1">
                <a:latin typeface="Times New Roman" pitchFamily="18" charset="0"/>
                <a:cs typeface="Times New Roman" pitchFamily="18" charset="0"/>
              </a:rPr>
              <a:t>Правило пятое.</a:t>
            </a:r>
            <a:r>
              <a:rPr lang="ru-RU" sz="2400">
                <a:latin typeface="Times New Roman" pitchFamily="18" charset="0"/>
                <a:cs typeface="Times New Roman" pitchFamily="18" charset="0"/>
              </a:rPr>
              <a:t/>
            </a:r>
            <a:br>
              <a:rPr lang="ru-RU" sz="2400">
                <a:latin typeface="Times New Roman" pitchFamily="18" charset="0"/>
                <a:cs typeface="Times New Roman" pitchFamily="18" charset="0"/>
              </a:rPr>
            </a:br>
            <a:r>
              <a:rPr lang="ru-RU" sz="2400">
                <a:latin typeface="Times New Roman" pitchFamily="18" charset="0"/>
                <a:cs typeface="Times New Roman" pitchFamily="18" charset="0"/>
              </a:rPr>
              <a:t>Не выходите на проезжую часть, пока не убедитесь, что у вас достаточно времени для перехода. Только удостоверившись в полной безопасности, не спеша, переходите улицу. Пересекайте ее только под прямым углом.</a:t>
            </a:r>
            <a:br>
              <a:rPr lang="ru-RU" sz="2400">
                <a:latin typeface="Times New Roman" pitchFamily="18" charset="0"/>
                <a:cs typeface="Times New Roman" pitchFamily="18" charset="0"/>
              </a:rPr>
            </a:br>
            <a:endParaRPr lang="ru-RU" sz="2400">
              <a:latin typeface="Times New Roman" pitchFamily="18" charset="0"/>
              <a:cs typeface="Times New Roman" pitchFamily="18" charset="0"/>
            </a:endParaRPr>
          </a:p>
        </p:txBody>
      </p:sp>
      <p:pic>
        <p:nvPicPr>
          <p:cNvPr id="33794" name="Picture 4" descr="http://www.silvitablanco.com.ar/conducta-vial/d541467aec6b.jpg">
            <a:hlinkClick r:id="rId2"/>
          </p:cNvPr>
          <p:cNvPicPr>
            <a:picLocks noChangeAspect="1" noChangeArrowheads="1"/>
          </p:cNvPicPr>
          <p:nvPr/>
        </p:nvPicPr>
        <p:blipFill>
          <a:blip r:embed="rId3"/>
          <a:srcRect/>
          <a:stretch>
            <a:fillRect/>
          </a:stretch>
        </p:blipFill>
        <p:spPr bwMode="auto">
          <a:xfrm>
            <a:off x="4429125" y="4357688"/>
            <a:ext cx="4286250" cy="2300287"/>
          </a:xfrm>
          <a:prstGeom prst="rect">
            <a:avLst/>
          </a:prstGeom>
          <a:noFill/>
          <a:ln w="9525">
            <a:noFill/>
            <a:miter lim="800000"/>
            <a:headEnd/>
            <a:tailEnd/>
          </a:ln>
        </p:spPr>
      </p:pic>
    </p:spTree>
  </p:cSld>
  <p:clrMapOvr>
    <a:masterClrMapping/>
  </p:clrMapOvr>
  <p:transition>
    <p:whee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Прямоугольник 1"/>
          <p:cNvSpPr>
            <a:spLocks noChangeArrowheads="1"/>
          </p:cNvSpPr>
          <p:nvPr/>
        </p:nvSpPr>
        <p:spPr bwMode="auto">
          <a:xfrm>
            <a:off x="142875" y="142875"/>
            <a:ext cx="8715375" cy="4595813"/>
          </a:xfrm>
          <a:prstGeom prst="rect">
            <a:avLst/>
          </a:prstGeom>
          <a:noFill/>
          <a:ln w="9525">
            <a:noFill/>
            <a:miter lim="800000"/>
            <a:headEnd/>
            <a:tailEnd/>
          </a:ln>
        </p:spPr>
        <p:txBody>
          <a:bodyPr>
            <a:spAutoFit/>
          </a:bodyPr>
          <a:lstStyle/>
          <a:p>
            <a:r>
              <a:rPr lang="ru-RU" sz="2400" b="1">
                <a:latin typeface="Times New Roman" pitchFamily="18" charset="0"/>
                <a:cs typeface="Times New Roman" pitchFamily="18" charset="0"/>
              </a:rPr>
              <a:t>                                  Правило шестое.</a:t>
            </a:r>
            <a:r>
              <a:rPr lang="ru-RU" sz="2400">
                <a:latin typeface="Times New Roman" pitchFamily="18" charset="0"/>
                <a:cs typeface="Times New Roman" pitchFamily="18" charset="0"/>
              </a:rPr>
              <a:t/>
            </a:r>
            <a:br>
              <a:rPr lang="ru-RU" sz="2400">
                <a:latin typeface="Times New Roman" pitchFamily="18" charset="0"/>
                <a:cs typeface="Times New Roman" pitchFamily="18" charset="0"/>
              </a:rPr>
            </a:br>
            <a:r>
              <a:rPr lang="ru-RU" sz="2400">
                <a:latin typeface="Times New Roman" pitchFamily="18" charset="0"/>
                <a:cs typeface="Times New Roman" pitchFamily="18" charset="0"/>
              </a:rPr>
              <a:t>Переходя улицу, продолжайте наблюдение за дорогой,</a:t>
            </a:r>
            <a:br>
              <a:rPr lang="ru-RU" sz="2400">
                <a:latin typeface="Times New Roman" pitchFamily="18" charset="0"/>
                <a:cs typeface="Times New Roman" pitchFamily="18" charset="0"/>
              </a:rPr>
            </a:br>
            <a:r>
              <a:rPr lang="ru-RU" sz="2400">
                <a:latin typeface="Times New Roman" pitchFamily="18" charset="0"/>
                <a:cs typeface="Times New Roman" pitchFamily="18" charset="0"/>
              </a:rPr>
              <a:t>чтобы вовремя заметить изменение обстановки.</a:t>
            </a:r>
            <a:br>
              <a:rPr lang="ru-RU" sz="2400">
                <a:latin typeface="Times New Roman" pitchFamily="18" charset="0"/>
                <a:cs typeface="Times New Roman" pitchFamily="18" charset="0"/>
              </a:rPr>
            </a:br>
            <a:r>
              <a:rPr lang="ru-RU" sz="2400">
                <a:latin typeface="Times New Roman" pitchFamily="18" charset="0"/>
                <a:cs typeface="Times New Roman" pitchFamily="18" charset="0"/>
              </a:rPr>
              <a:t>Обстановка на дороге быстро меняется: стоявшие машины могут поехать, ехавшие прямо — повернуть; из переулка, из двора или из-за поворота могут вынырнуть новые машины.</a:t>
            </a:r>
            <a:br>
              <a:rPr lang="ru-RU" sz="2400">
                <a:latin typeface="Times New Roman" pitchFamily="18" charset="0"/>
                <a:cs typeface="Times New Roman" pitchFamily="18" charset="0"/>
              </a:rPr>
            </a:br>
            <a:r>
              <a:rPr lang="ru-RU" sz="2400">
                <a:latin typeface="Times New Roman" pitchFamily="18" charset="0"/>
                <a:cs typeface="Times New Roman" pitchFamily="18" charset="0"/>
              </a:rPr>
              <a:t>                                    </a:t>
            </a:r>
            <a:r>
              <a:rPr lang="ru-RU" sz="2400" b="1">
                <a:latin typeface="Times New Roman" pitchFamily="18" charset="0"/>
                <a:cs typeface="Times New Roman" pitchFamily="18" charset="0"/>
              </a:rPr>
              <a:t>Правило седьмое.</a:t>
            </a:r>
            <a:r>
              <a:rPr lang="ru-RU" sz="2400">
                <a:latin typeface="Times New Roman" pitchFamily="18" charset="0"/>
                <a:cs typeface="Times New Roman" pitchFamily="18" charset="0"/>
              </a:rPr>
              <a:t/>
            </a:r>
            <a:br>
              <a:rPr lang="ru-RU" sz="2400">
                <a:latin typeface="Times New Roman" pitchFamily="18" charset="0"/>
                <a:cs typeface="Times New Roman" pitchFamily="18" charset="0"/>
              </a:rPr>
            </a:br>
            <a:r>
              <a:rPr lang="ru-RU" sz="2400">
                <a:latin typeface="Times New Roman" pitchFamily="18" charset="0"/>
                <a:cs typeface="Times New Roman" pitchFamily="18" charset="0"/>
              </a:rPr>
              <a:t>Если во время перехода вдруг возникло препятствие для обзора (например, остановилась из-за неисправности машина), осторожно выглянув из-за нее, осмотрите остаток пути. При необходимости отступите назад. Вести себя нужно так, чтобы вас хорошо видели проезжающие водители.</a:t>
            </a:r>
          </a:p>
        </p:txBody>
      </p:sp>
      <p:pic>
        <p:nvPicPr>
          <p:cNvPr id="34818" name="Picture 2" descr="http://img0.liveinternet.ru/images/attach/b/3/20/887/20887025_55.jpg">
            <a:hlinkClick r:id="rId2"/>
          </p:cNvPr>
          <p:cNvPicPr>
            <a:picLocks noChangeAspect="1" noChangeArrowheads="1"/>
          </p:cNvPicPr>
          <p:nvPr/>
        </p:nvPicPr>
        <p:blipFill>
          <a:blip r:embed="rId3"/>
          <a:srcRect/>
          <a:stretch>
            <a:fillRect/>
          </a:stretch>
        </p:blipFill>
        <p:spPr bwMode="auto">
          <a:xfrm>
            <a:off x="4857750" y="4643438"/>
            <a:ext cx="3857625" cy="2000250"/>
          </a:xfrm>
          <a:prstGeom prst="rect">
            <a:avLst/>
          </a:prstGeom>
          <a:noFill/>
          <a:ln w="9525">
            <a:noFill/>
            <a:miter lim="800000"/>
            <a:headEnd/>
            <a:tailEnd/>
          </a:ln>
        </p:spPr>
      </p:pic>
    </p:spTree>
  </p:cSld>
  <p:clrMapOvr>
    <a:masterClrMapping/>
  </p:clrMapOvr>
  <p:transition>
    <p:whee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extBox 1"/>
          <p:cNvSpPr txBox="1">
            <a:spLocks noChangeArrowheads="1"/>
          </p:cNvSpPr>
          <p:nvPr/>
        </p:nvSpPr>
        <p:spPr bwMode="auto">
          <a:xfrm>
            <a:off x="214313" y="357188"/>
            <a:ext cx="8358187" cy="2000250"/>
          </a:xfrm>
          <a:prstGeom prst="rect">
            <a:avLst/>
          </a:prstGeom>
          <a:noFill/>
          <a:ln w="9525">
            <a:noFill/>
            <a:miter lim="800000"/>
            <a:headEnd/>
            <a:tailEnd/>
          </a:ln>
        </p:spPr>
        <p:txBody>
          <a:bodyPr>
            <a:spAutoFit/>
          </a:bodyPr>
          <a:lstStyle/>
          <a:p>
            <a:pPr algn="ctr"/>
            <a:r>
              <a:rPr lang="ru-RU" sz="2800" b="1">
                <a:solidFill>
                  <a:srgbClr val="FF0000"/>
                </a:solidFill>
                <a:latin typeface="Times New Roman" pitchFamily="18" charset="0"/>
                <a:cs typeface="Times New Roman" pitchFamily="18" charset="0"/>
              </a:rPr>
              <a:t>ПОМНИ!</a:t>
            </a:r>
          </a:p>
          <a:p>
            <a:pPr algn="just"/>
            <a:r>
              <a:rPr lang="ru-RU" sz="2400" b="1">
                <a:latin typeface="Times New Roman" pitchFamily="18" charset="0"/>
                <a:cs typeface="Times New Roman" pitchFamily="18" charset="0"/>
              </a:rPr>
              <a:t>Зона остановки – опасное место для ребёнка: стоящий автобус или троллейбус сокращает обзор дороги; кроме того, люди здесь часто спешат и могут случайно вытолкнуть тебя на проезжую часть! </a:t>
            </a:r>
          </a:p>
        </p:txBody>
      </p:sp>
      <p:pic>
        <p:nvPicPr>
          <p:cNvPr id="35842" name="Picture 2" descr="http://edu.of.ru/attach/17/96192.jpg">
            <a:hlinkClick r:id="rId2"/>
          </p:cNvPr>
          <p:cNvPicPr>
            <a:picLocks noChangeAspect="1" noChangeArrowheads="1"/>
          </p:cNvPicPr>
          <p:nvPr/>
        </p:nvPicPr>
        <p:blipFill>
          <a:blip r:embed="rId3"/>
          <a:srcRect/>
          <a:stretch>
            <a:fillRect/>
          </a:stretch>
        </p:blipFill>
        <p:spPr bwMode="auto">
          <a:xfrm>
            <a:off x="2143125" y="2500313"/>
            <a:ext cx="6572250" cy="4167187"/>
          </a:xfrm>
          <a:prstGeom prst="rect">
            <a:avLst/>
          </a:prstGeom>
          <a:noFill/>
          <a:ln w="9525">
            <a:noFill/>
            <a:miter lim="800000"/>
            <a:headEnd/>
            <a:tailEnd/>
          </a:ln>
        </p:spPr>
      </p:pic>
    </p:spTree>
  </p:cSld>
  <p:clrMapOvr>
    <a:masterClrMapping/>
  </p:clrMapOvr>
  <p:transition>
    <p:whee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Box 1"/>
          <p:cNvSpPr txBox="1">
            <a:spLocks noChangeArrowheads="1"/>
          </p:cNvSpPr>
          <p:nvPr/>
        </p:nvSpPr>
        <p:spPr bwMode="auto">
          <a:xfrm>
            <a:off x="714375" y="571500"/>
            <a:ext cx="7858125" cy="954088"/>
          </a:xfrm>
          <a:prstGeom prst="rect">
            <a:avLst/>
          </a:prstGeom>
          <a:noFill/>
          <a:ln w="9525">
            <a:noFill/>
            <a:miter lim="800000"/>
            <a:headEnd/>
            <a:tailEnd/>
          </a:ln>
        </p:spPr>
        <p:txBody>
          <a:bodyPr>
            <a:spAutoFit/>
          </a:bodyPr>
          <a:lstStyle/>
          <a:p>
            <a:r>
              <a:rPr lang="ru-RU" sz="2400" b="1" u="sng">
                <a:latin typeface="Times New Roman" pitchFamily="18" charset="0"/>
                <a:cs typeface="Times New Roman" pitchFamily="18" charset="0"/>
              </a:rPr>
              <a:t>ЗАПОМНИ:</a:t>
            </a:r>
          </a:p>
          <a:p>
            <a:r>
              <a:rPr lang="ru-RU" sz="3200">
                <a:solidFill>
                  <a:srgbClr val="FF0000"/>
                </a:solidFill>
                <a:latin typeface="Times New Roman" pitchFamily="18" charset="0"/>
                <a:cs typeface="Times New Roman" pitchFamily="18" charset="0"/>
              </a:rPr>
              <a:t>От твоих знаний ПДД зависит твоя жизнь!</a:t>
            </a:r>
          </a:p>
        </p:txBody>
      </p:sp>
      <p:pic>
        <p:nvPicPr>
          <p:cNvPr id="18434" name="Picture 2" descr="http://afisha.academ.org/storage/r/2011/02/19/8c2fc75d5e942de249cd248e8e4fc7a0.jpg?w=750&amp;h=500">
            <a:hlinkClick r:id="rId2"/>
          </p:cNvPr>
          <p:cNvPicPr>
            <a:picLocks noChangeAspect="1" noChangeArrowheads="1"/>
          </p:cNvPicPr>
          <p:nvPr/>
        </p:nvPicPr>
        <p:blipFill>
          <a:blip r:embed="rId3"/>
          <a:srcRect l="4546" t="13258" r="4546" b="3867"/>
          <a:stretch>
            <a:fillRect/>
          </a:stretch>
        </p:blipFill>
        <p:spPr bwMode="auto">
          <a:xfrm>
            <a:off x="3071813" y="1785938"/>
            <a:ext cx="2857500" cy="3571875"/>
          </a:xfrm>
          <a:prstGeom prst="rect">
            <a:avLst/>
          </a:prstGeom>
          <a:noFill/>
          <a:ln w="9525">
            <a:noFill/>
            <a:miter lim="800000"/>
            <a:headEnd/>
            <a:tailEnd/>
          </a:ln>
        </p:spPr>
      </p:pic>
      <p:pic>
        <p:nvPicPr>
          <p:cNvPr id="18435" name="Picture 4" descr="http://74442s012.edusite.ru/images/c09-33.jpg">
            <a:hlinkClick r:id="rId4"/>
          </p:cNvPr>
          <p:cNvPicPr>
            <a:picLocks noChangeAspect="1" noChangeArrowheads="1"/>
          </p:cNvPicPr>
          <p:nvPr/>
        </p:nvPicPr>
        <p:blipFill>
          <a:blip r:embed="rId5"/>
          <a:srcRect/>
          <a:stretch>
            <a:fillRect/>
          </a:stretch>
        </p:blipFill>
        <p:spPr bwMode="auto">
          <a:xfrm>
            <a:off x="6143625" y="1714500"/>
            <a:ext cx="2571750" cy="3952875"/>
          </a:xfrm>
          <a:prstGeom prst="rect">
            <a:avLst/>
          </a:prstGeom>
          <a:noFill/>
          <a:ln w="9525">
            <a:noFill/>
            <a:miter lim="800000"/>
            <a:headEnd/>
            <a:tailEnd/>
          </a:ln>
        </p:spPr>
      </p:pic>
      <p:pic>
        <p:nvPicPr>
          <p:cNvPr id="18436" name="Picture 6" descr="http://www.edu.cap.ru/Home/4590/mult41.jpg">
            <a:hlinkClick r:id="rId6"/>
          </p:cNvPr>
          <p:cNvPicPr>
            <a:picLocks noChangeAspect="1" noChangeArrowheads="1"/>
          </p:cNvPicPr>
          <p:nvPr/>
        </p:nvPicPr>
        <p:blipFill>
          <a:blip r:embed="rId7"/>
          <a:srcRect/>
          <a:stretch>
            <a:fillRect/>
          </a:stretch>
        </p:blipFill>
        <p:spPr bwMode="auto">
          <a:xfrm>
            <a:off x="142875" y="2143125"/>
            <a:ext cx="2724150" cy="3810000"/>
          </a:xfrm>
          <a:prstGeom prst="rect">
            <a:avLst/>
          </a:prstGeom>
          <a:noFill/>
          <a:ln w="9525">
            <a:noFill/>
            <a:miter lim="800000"/>
            <a:headEnd/>
            <a:tailEnd/>
          </a:ln>
        </p:spPr>
      </p:pic>
      <p:sp>
        <p:nvSpPr>
          <p:cNvPr id="6" name="Прямоугольник 5"/>
          <p:cNvSpPr>
            <a:spLocks noChangeArrowheads="1"/>
          </p:cNvSpPr>
          <p:nvPr/>
        </p:nvSpPr>
        <p:spPr bwMode="auto">
          <a:xfrm>
            <a:off x="2357438" y="5715000"/>
            <a:ext cx="4214812" cy="830263"/>
          </a:xfrm>
          <a:prstGeom prst="rect">
            <a:avLst/>
          </a:prstGeom>
          <a:noFill/>
          <a:ln w="9525">
            <a:noFill/>
            <a:miter lim="800000"/>
            <a:headEnd/>
            <a:tailEnd/>
          </a:ln>
        </p:spPr>
        <p:txBody>
          <a:bodyPr>
            <a:spAutoFit/>
          </a:bodyPr>
          <a:lstStyle/>
          <a:p>
            <a:pPr algn="ctr"/>
            <a:r>
              <a:rPr lang="ru-RU" sz="2400" b="1">
                <a:latin typeface="Times New Roman" pitchFamily="18" charset="0"/>
                <a:cs typeface="Times New Roman" pitchFamily="18" charset="0"/>
              </a:rPr>
              <a:t>А теперь - ОТГАДАЙ   ЗАГАДКИ!</a:t>
            </a:r>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a:spLocks noChangeArrowheads="1"/>
          </p:cNvSpPr>
          <p:nvPr/>
        </p:nvSpPr>
        <p:spPr bwMode="auto">
          <a:xfrm>
            <a:off x="4857750" y="357188"/>
            <a:ext cx="3786188" cy="1570037"/>
          </a:xfrm>
          <a:prstGeom prst="rect">
            <a:avLst/>
          </a:prstGeom>
          <a:noFill/>
          <a:ln w="9525">
            <a:noFill/>
            <a:miter lim="800000"/>
            <a:headEnd/>
            <a:tailEnd/>
          </a:ln>
        </p:spPr>
        <p:txBody>
          <a:bodyPr>
            <a:spAutoFit/>
          </a:bodyPr>
          <a:lstStyle/>
          <a:p>
            <a:r>
              <a:rPr lang="ru-RU" sz="2400">
                <a:latin typeface="Times New Roman" pitchFamily="18" charset="0"/>
                <a:cs typeface="Times New Roman" pitchFamily="18" charset="0"/>
              </a:rPr>
              <a:t>У асфальтовой дороги </a:t>
            </a:r>
            <a:br>
              <a:rPr lang="ru-RU" sz="2400">
                <a:latin typeface="Times New Roman" pitchFamily="18" charset="0"/>
                <a:cs typeface="Times New Roman" pitchFamily="18" charset="0"/>
              </a:rPr>
            </a:br>
            <a:r>
              <a:rPr lang="ru-RU" sz="2400">
                <a:latin typeface="Times New Roman" pitchFamily="18" charset="0"/>
                <a:cs typeface="Times New Roman" pitchFamily="18" charset="0"/>
              </a:rPr>
              <a:t>Возмущались носороги: </a:t>
            </a:r>
            <a:br>
              <a:rPr lang="ru-RU" sz="2400">
                <a:latin typeface="Times New Roman" pitchFamily="18" charset="0"/>
                <a:cs typeface="Times New Roman" pitchFamily="18" charset="0"/>
              </a:rPr>
            </a:br>
            <a:r>
              <a:rPr lang="ru-RU" sz="2400">
                <a:latin typeface="Times New Roman" pitchFamily="18" charset="0"/>
                <a:cs typeface="Times New Roman" pitchFamily="18" charset="0"/>
              </a:rPr>
              <a:t>- Пешеходам нет пути! </a:t>
            </a:r>
            <a:br>
              <a:rPr lang="ru-RU" sz="2400">
                <a:latin typeface="Times New Roman" pitchFamily="18" charset="0"/>
                <a:cs typeface="Times New Roman" pitchFamily="18" charset="0"/>
              </a:rPr>
            </a:br>
            <a:r>
              <a:rPr lang="ru-RU" sz="2400">
                <a:latin typeface="Times New Roman" pitchFamily="18" charset="0"/>
                <a:cs typeface="Times New Roman" pitchFamily="18" charset="0"/>
              </a:rPr>
              <a:t>Как дорогу перейти?</a:t>
            </a:r>
          </a:p>
        </p:txBody>
      </p:sp>
      <p:pic>
        <p:nvPicPr>
          <p:cNvPr id="19459" name="Picture 3" descr="зебра - пешеходный переход"/>
          <p:cNvPicPr>
            <a:picLocks noChangeAspect="1" noChangeArrowheads="1"/>
          </p:cNvPicPr>
          <p:nvPr/>
        </p:nvPicPr>
        <p:blipFill>
          <a:blip r:embed="rId2"/>
          <a:srcRect/>
          <a:stretch>
            <a:fillRect/>
          </a:stretch>
        </p:blipFill>
        <p:spPr bwMode="auto">
          <a:xfrm>
            <a:off x="500063" y="285750"/>
            <a:ext cx="3500437" cy="2366963"/>
          </a:xfrm>
          <a:prstGeom prst="rect">
            <a:avLst/>
          </a:prstGeom>
          <a:noFill/>
          <a:ln w="9525">
            <a:noFill/>
            <a:miter lim="800000"/>
            <a:headEnd/>
            <a:tailEnd/>
          </a:ln>
        </p:spPr>
      </p:pic>
      <p:sp>
        <p:nvSpPr>
          <p:cNvPr id="5" name="TextBox 4"/>
          <p:cNvSpPr txBox="1">
            <a:spLocks noChangeArrowheads="1"/>
          </p:cNvSpPr>
          <p:nvPr/>
        </p:nvSpPr>
        <p:spPr bwMode="auto">
          <a:xfrm>
            <a:off x="7072313" y="1857375"/>
            <a:ext cx="1571625" cy="461963"/>
          </a:xfrm>
          <a:prstGeom prst="rect">
            <a:avLst/>
          </a:prstGeom>
          <a:noFill/>
          <a:ln w="9525">
            <a:noFill/>
            <a:miter lim="800000"/>
            <a:headEnd/>
            <a:tailEnd/>
          </a:ln>
        </p:spPr>
        <p:txBody>
          <a:bodyPr>
            <a:spAutoFit/>
          </a:bodyPr>
          <a:lstStyle/>
          <a:p>
            <a:r>
              <a:rPr lang="ru-RU" sz="2400">
                <a:latin typeface="Times New Roman" pitchFamily="18" charset="0"/>
                <a:cs typeface="Times New Roman" pitchFamily="18" charset="0"/>
              </a:rPr>
              <a:t>(зебра)</a:t>
            </a:r>
          </a:p>
        </p:txBody>
      </p:sp>
      <p:sp>
        <p:nvSpPr>
          <p:cNvPr id="6" name="TextBox 5"/>
          <p:cNvSpPr txBox="1">
            <a:spLocks noChangeArrowheads="1"/>
          </p:cNvSpPr>
          <p:nvPr/>
        </p:nvSpPr>
        <p:spPr bwMode="auto">
          <a:xfrm>
            <a:off x="500063" y="3571875"/>
            <a:ext cx="4229100" cy="2308225"/>
          </a:xfrm>
          <a:prstGeom prst="rect">
            <a:avLst/>
          </a:prstGeom>
          <a:noFill/>
          <a:ln w="9525">
            <a:noFill/>
            <a:miter lim="800000"/>
            <a:headEnd/>
            <a:tailEnd/>
          </a:ln>
        </p:spPr>
        <p:txBody>
          <a:bodyPr>
            <a:spAutoFit/>
          </a:bodyPr>
          <a:lstStyle/>
          <a:p>
            <a:r>
              <a:rPr lang="ru-RU" sz="2400" b="1">
                <a:latin typeface="Times New Roman" pitchFamily="18" charset="0"/>
                <a:cs typeface="Times New Roman" pitchFamily="18" charset="0"/>
              </a:rPr>
              <a:t>Здесь не катится автобус.</a:t>
            </a:r>
          </a:p>
          <a:p>
            <a:r>
              <a:rPr lang="ru-RU" sz="2400" b="1">
                <a:latin typeface="Times New Roman" pitchFamily="18" charset="0"/>
                <a:cs typeface="Times New Roman" pitchFamily="18" charset="0"/>
              </a:rPr>
              <a:t>Здесь трамваи не пройдут.</a:t>
            </a:r>
          </a:p>
          <a:p>
            <a:r>
              <a:rPr lang="ru-RU" sz="2400" b="1">
                <a:latin typeface="Times New Roman" pitchFamily="18" charset="0"/>
                <a:cs typeface="Times New Roman" pitchFamily="18" charset="0"/>
              </a:rPr>
              <a:t>Здесь спокойно пешеходы</a:t>
            </a:r>
          </a:p>
          <a:p>
            <a:r>
              <a:rPr lang="ru-RU" sz="2400" b="1">
                <a:latin typeface="Times New Roman" pitchFamily="18" charset="0"/>
                <a:cs typeface="Times New Roman" pitchFamily="18" charset="0"/>
              </a:rPr>
              <a:t>Вдоль по улице идут.</a:t>
            </a:r>
          </a:p>
          <a:p>
            <a:r>
              <a:rPr lang="ru-RU" sz="2400" b="1">
                <a:latin typeface="Times New Roman" pitchFamily="18" charset="0"/>
                <a:cs typeface="Times New Roman" pitchFamily="18" charset="0"/>
              </a:rPr>
              <a:t>Для машин и для трамвая</a:t>
            </a:r>
          </a:p>
          <a:p>
            <a:r>
              <a:rPr lang="ru-RU" sz="2400" b="1">
                <a:latin typeface="Times New Roman" pitchFamily="18" charset="0"/>
                <a:cs typeface="Times New Roman" pitchFamily="18" charset="0"/>
              </a:rPr>
              <a:t>Путь-дорога есть другая</a:t>
            </a:r>
          </a:p>
        </p:txBody>
      </p:sp>
      <p:pic>
        <p:nvPicPr>
          <p:cNvPr id="19461" name="Picture 5" descr="http://www.wsdot.wa.gov/NR/rdonlyres/14F7BADF-03F9-461B-BB47-D76E8C0C376D/0/Sidewalk510.jpg">
            <a:hlinkClick r:id="rId3"/>
          </p:cNvPr>
          <p:cNvPicPr>
            <a:picLocks noChangeAspect="1" noChangeArrowheads="1"/>
          </p:cNvPicPr>
          <p:nvPr/>
        </p:nvPicPr>
        <p:blipFill>
          <a:blip r:embed="rId4"/>
          <a:srcRect/>
          <a:stretch>
            <a:fillRect/>
          </a:stretch>
        </p:blipFill>
        <p:spPr bwMode="auto">
          <a:xfrm>
            <a:off x="4572000" y="3571875"/>
            <a:ext cx="4214813" cy="2995613"/>
          </a:xfrm>
          <a:prstGeom prst="rect">
            <a:avLst/>
          </a:prstGeom>
          <a:noFill/>
          <a:ln w="9525">
            <a:noFill/>
            <a:miter lim="800000"/>
            <a:headEnd/>
            <a:tailEnd/>
          </a:ln>
        </p:spPr>
      </p:pic>
      <p:sp>
        <p:nvSpPr>
          <p:cNvPr id="8" name="TextBox 7"/>
          <p:cNvSpPr txBox="1">
            <a:spLocks noChangeArrowheads="1"/>
          </p:cNvSpPr>
          <p:nvPr/>
        </p:nvSpPr>
        <p:spPr bwMode="auto">
          <a:xfrm>
            <a:off x="2143125" y="5929313"/>
            <a:ext cx="1403350" cy="461962"/>
          </a:xfrm>
          <a:prstGeom prst="rect">
            <a:avLst/>
          </a:prstGeom>
          <a:noFill/>
          <a:ln w="9525">
            <a:noFill/>
            <a:miter lim="800000"/>
            <a:headEnd/>
            <a:tailEnd/>
          </a:ln>
        </p:spPr>
        <p:txBody>
          <a:bodyPr>
            <a:spAutoFit/>
          </a:bodyPr>
          <a:lstStyle/>
          <a:p>
            <a:r>
              <a:rPr lang="ru-RU" sz="2400">
                <a:latin typeface="Times New Roman" pitchFamily="18" charset="0"/>
                <a:cs typeface="Times New Roman" pitchFamily="18" charset="0"/>
              </a:rPr>
              <a:t>(тротуар)</a:t>
            </a:r>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9459"/>
                                        </p:tgtEl>
                                        <p:attrNameLst>
                                          <p:attrName>style.visibility</p:attrName>
                                        </p:attrNameLst>
                                      </p:cBhvr>
                                      <p:to>
                                        <p:strVal val="visible"/>
                                      </p:to>
                                    </p:set>
                                    <p:animEffect transition="in" filter="wipe(left)">
                                      <p:cBhvr>
                                        <p:cTn id="12" dur="500"/>
                                        <p:tgtEl>
                                          <p:spTgt spid="1945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fade">
                                      <p:cBhvr>
                                        <p:cTn id="17" dur="20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fade">
                                      <p:cBhvr>
                                        <p:cTn id="22" dur="2000"/>
                                        <p:tgtEl>
                                          <p:spTgt spid="6">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Effect transition="in" filter="fade">
                                      <p:cBhvr>
                                        <p:cTn id="25" dur="2000"/>
                                        <p:tgtEl>
                                          <p:spTgt spid="6">
                                            <p:txEl>
                                              <p:pRg st="1" end="1"/>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Effect transition="in" filter="fade">
                                      <p:cBhvr>
                                        <p:cTn id="28" dur="2000"/>
                                        <p:tgtEl>
                                          <p:spTgt spid="6">
                                            <p:txEl>
                                              <p:pRg st="2" end="2"/>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Effect transition="in" filter="fade">
                                      <p:cBhvr>
                                        <p:cTn id="31" dur="2000"/>
                                        <p:tgtEl>
                                          <p:spTgt spid="6">
                                            <p:txEl>
                                              <p:pRg st="3" end="3"/>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4" end="4"/>
                                            </p:txEl>
                                          </p:spTgt>
                                        </p:tgtEl>
                                        <p:attrNameLst>
                                          <p:attrName>style.visibility</p:attrName>
                                        </p:attrNameLst>
                                      </p:cBhvr>
                                      <p:to>
                                        <p:strVal val="visible"/>
                                      </p:to>
                                    </p:set>
                                    <p:animEffect transition="in" filter="fade">
                                      <p:cBhvr>
                                        <p:cTn id="34" dur="2000"/>
                                        <p:tgtEl>
                                          <p:spTgt spid="6">
                                            <p:txEl>
                                              <p:pRg st="4" end="4"/>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Effect transition="in" filter="fade">
                                      <p:cBhvr>
                                        <p:cTn id="37" dur="2000"/>
                                        <p:tgtEl>
                                          <p:spTgt spid="6">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19461"/>
                                        </p:tgtEl>
                                        <p:attrNameLst>
                                          <p:attrName>style.visibility</p:attrName>
                                        </p:attrNameLst>
                                      </p:cBhvr>
                                      <p:to>
                                        <p:strVal val="visible"/>
                                      </p:to>
                                    </p:set>
                                    <p:anim calcmode="lin" valueType="num">
                                      <p:cBhvr additive="base">
                                        <p:cTn id="42" dur="500" fill="hold"/>
                                        <p:tgtEl>
                                          <p:spTgt spid="19461"/>
                                        </p:tgtEl>
                                        <p:attrNameLst>
                                          <p:attrName>ppt_x</p:attrName>
                                        </p:attrNameLst>
                                      </p:cBhvr>
                                      <p:tavLst>
                                        <p:tav tm="0">
                                          <p:val>
                                            <p:strVal val="1+#ppt_w/2"/>
                                          </p:val>
                                        </p:tav>
                                        <p:tav tm="100000">
                                          <p:val>
                                            <p:strVal val="#ppt_x"/>
                                          </p:val>
                                        </p:tav>
                                      </p:tavLst>
                                    </p:anim>
                                    <p:anim calcmode="lin" valueType="num">
                                      <p:cBhvr additive="base">
                                        <p:cTn id="43" dur="500" fill="hold"/>
                                        <p:tgtEl>
                                          <p:spTgt spid="19461"/>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wipe(down)">
                                      <p:cBhvr>
                                        <p:cTn id="48"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P spid="6" grpId="0" build="allAtOnce"/>
      <p:bldP spid="8"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357188" y="357188"/>
            <a:ext cx="5032375" cy="1570037"/>
          </a:xfrm>
          <a:prstGeom prst="rect">
            <a:avLst/>
          </a:prstGeom>
          <a:noFill/>
          <a:ln w="9525">
            <a:noFill/>
            <a:miter lim="800000"/>
            <a:headEnd/>
            <a:tailEnd/>
          </a:ln>
        </p:spPr>
        <p:txBody>
          <a:bodyPr>
            <a:spAutoFit/>
          </a:bodyPr>
          <a:lstStyle/>
          <a:p>
            <a:r>
              <a:rPr lang="ru-RU" sz="2400" b="1">
                <a:latin typeface="Times New Roman" pitchFamily="18" charset="0"/>
                <a:cs typeface="Times New Roman" pitchFamily="18" charset="0"/>
              </a:rPr>
              <a:t>Где ведут ступеньки вниз,</a:t>
            </a:r>
          </a:p>
          <a:p>
            <a:r>
              <a:rPr lang="ru-RU" sz="2400" b="1">
                <a:latin typeface="Times New Roman" pitchFamily="18" charset="0"/>
                <a:cs typeface="Times New Roman" pitchFamily="18" charset="0"/>
              </a:rPr>
              <a:t>Ты спускайся, не ленись!</a:t>
            </a:r>
          </a:p>
          <a:p>
            <a:r>
              <a:rPr lang="ru-RU" sz="2400" b="1">
                <a:latin typeface="Times New Roman" pitchFamily="18" charset="0"/>
                <a:cs typeface="Times New Roman" pitchFamily="18" charset="0"/>
              </a:rPr>
              <a:t>Знать обязан пешеход:</a:t>
            </a:r>
          </a:p>
          <a:p>
            <a:r>
              <a:rPr lang="ru-RU" sz="2400" b="1">
                <a:latin typeface="Times New Roman" pitchFamily="18" charset="0"/>
                <a:cs typeface="Times New Roman" pitchFamily="18" charset="0"/>
              </a:rPr>
              <a:t>Тут …!</a:t>
            </a:r>
          </a:p>
        </p:txBody>
      </p:sp>
      <p:pic>
        <p:nvPicPr>
          <p:cNvPr id="21506" name="Picture 2" descr="Подземный переход"/>
          <p:cNvPicPr>
            <a:picLocks noChangeAspect="1" noChangeArrowheads="1"/>
          </p:cNvPicPr>
          <p:nvPr/>
        </p:nvPicPr>
        <p:blipFill>
          <a:blip r:embed="rId2"/>
          <a:srcRect/>
          <a:stretch>
            <a:fillRect/>
          </a:stretch>
        </p:blipFill>
        <p:spPr bwMode="auto">
          <a:xfrm>
            <a:off x="5715000" y="357188"/>
            <a:ext cx="2857500" cy="2114550"/>
          </a:xfrm>
          <a:prstGeom prst="rect">
            <a:avLst/>
          </a:prstGeom>
          <a:noFill/>
          <a:ln w="9525">
            <a:noFill/>
            <a:miter lim="800000"/>
            <a:headEnd/>
            <a:tailEnd/>
          </a:ln>
        </p:spPr>
      </p:pic>
      <p:sp>
        <p:nvSpPr>
          <p:cNvPr id="4" name="TextBox 3"/>
          <p:cNvSpPr txBox="1">
            <a:spLocks noChangeArrowheads="1"/>
          </p:cNvSpPr>
          <p:nvPr/>
        </p:nvSpPr>
        <p:spPr bwMode="auto">
          <a:xfrm flipH="1">
            <a:off x="1714500" y="1643063"/>
            <a:ext cx="3357563" cy="461962"/>
          </a:xfrm>
          <a:prstGeom prst="rect">
            <a:avLst/>
          </a:prstGeom>
          <a:noFill/>
          <a:ln w="9525">
            <a:noFill/>
            <a:miter lim="800000"/>
            <a:headEnd/>
            <a:tailEnd/>
          </a:ln>
        </p:spPr>
        <p:txBody>
          <a:bodyPr>
            <a:spAutoFit/>
          </a:bodyPr>
          <a:lstStyle/>
          <a:p>
            <a:r>
              <a:rPr lang="ru-RU" sz="2400">
                <a:latin typeface="Times New Roman" pitchFamily="18" charset="0"/>
                <a:cs typeface="Times New Roman" pitchFamily="18" charset="0"/>
              </a:rPr>
              <a:t>(подземный переход)</a:t>
            </a:r>
          </a:p>
        </p:txBody>
      </p:sp>
      <p:sp>
        <p:nvSpPr>
          <p:cNvPr id="5" name="TextBox 4"/>
          <p:cNvSpPr txBox="1">
            <a:spLocks noChangeArrowheads="1"/>
          </p:cNvSpPr>
          <p:nvPr/>
        </p:nvSpPr>
        <p:spPr bwMode="auto">
          <a:xfrm>
            <a:off x="4357688" y="4286250"/>
            <a:ext cx="4214812" cy="1570038"/>
          </a:xfrm>
          <a:prstGeom prst="rect">
            <a:avLst/>
          </a:prstGeom>
          <a:noFill/>
          <a:ln w="9525">
            <a:noFill/>
            <a:miter lim="800000"/>
            <a:headEnd/>
            <a:tailEnd/>
          </a:ln>
        </p:spPr>
        <p:txBody>
          <a:bodyPr>
            <a:spAutoFit/>
          </a:bodyPr>
          <a:lstStyle/>
          <a:p>
            <a:r>
              <a:rPr lang="ru-RU" sz="2400" b="1">
                <a:latin typeface="Times New Roman" pitchFamily="18" charset="0"/>
                <a:cs typeface="Times New Roman" pitchFamily="18" charset="0"/>
              </a:rPr>
              <a:t>Чтоб тебе помочь </a:t>
            </a:r>
          </a:p>
          <a:p>
            <a:r>
              <a:rPr lang="ru-RU" sz="2400" b="1">
                <a:latin typeface="Times New Roman" pitchFamily="18" charset="0"/>
                <a:cs typeface="Times New Roman" pitchFamily="18" charset="0"/>
              </a:rPr>
              <a:t>Путь пройти опасный, </a:t>
            </a:r>
          </a:p>
          <a:p>
            <a:r>
              <a:rPr lang="ru-RU" sz="2400" b="1">
                <a:latin typeface="Times New Roman" pitchFamily="18" charset="0"/>
                <a:cs typeface="Times New Roman" pitchFamily="18" charset="0"/>
              </a:rPr>
              <a:t>Горит и день, и ночь – </a:t>
            </a:r>
          </a:p>
          <a:p>
            <a:r>
              <a:rPr lang="ru-RU" sz="2400" b="1">
                <a:latin typeface="Times New Roman" pitchFamily="18" charset="0"/>
                <a:cs typeface="Times New Roman" pitchFamily="18" charset="0"/>
              </a:rPr>
              <a:t>Зелёный, жёлтый, красный</a:t>
            </a:r>
          </a:p>
        </p:txBody>
      </p:sp>
      <p:pic>
        <p:nvPicPr>
          <p:cNvPr id="21508" name="Picture 4" descr="http://www.bankreceptov.ru/pic/skazki-0042.jpg">
            <a:hlinkClick r:id="rId3"/>
          </p:cNvPr>
          <p:cNvPicPr>
            <a:picLocks noChangeAspect="1" noChangeArrowheads="1"/>
          </p:cNvPicPr>
          <p:nvPr/>
        </p:nvPicPr>
        <p:blipFill>
          <a:blip r:embed="rId4"/>
          <a:srcRect/>
          <a:stretch>
            <a:fillRect/>
          </a:stretch>
        </p:blipFill>
        <p:spPr bwMode="auto">
          <a:xfrm>
            <a:off x="214313" y="2714625"/>
            <a:ext cx="3905250" cy="3810000"/>
          </a:xfrm>
          <a:prstGeom prst="rect">
            <a:avLst/>
          </a:prstGeom>
          <a:noFill/>
          <a:ln w="9525">
            <a:noFill/>
            <a:miter lim="800000"/>
            <a:headEnd/>
            <a:tailEnd/>
          </a:ln>
        </p:spPr>
      </p:pic>
      <p:sp>
        <p:nvSpPr>
          <p:cNvPr id="7" name="TextBox 6"/>
          <p:cNvSpPr txBox="1">
            <a:spLocks noChangeArrowheads="1"/>
          </p:cNvSpPr>
          <p:nvPr/>
        </p:nvSpPr>
        <p:spPr bwMode="auto">
          <a:xfrm>
            <a:off x="5500688" y="6072188"/>
            <a:ext cx="1666875" cy="461962"/>
          </a:xfrm>
          <a:prstGeom prst="rect">
            <a:avLst/>
          </a:prstGeom>
          <a:noFill/>
          <a:ln w="9525">
            <a:noFill/>
            <a:miter lim="800000"/>
            <a:headEnd/>
            <a:tailEnd/>
          </a:ln>
        </p:spPr>
        <p:txBody>
          <a:bodyPr>
            <a:spAutoFit/>
          </a:bodyPr>
          <a:lstStyle/>
          <a:p>
            <a:r>
              <a:rPr lang="ru-RU" sz="2400">
                <a:latin typeface="Times New Roman" pitchFamily="18" charset="0"/>
                <a:cs typeface="Times New Roman" pitchFamily="18" charset="0"/>
              </a:rPr>
              <a:t>(Светофор)</a:t>
            </a:r>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left)">
                                      <p:cBhvr>
                                        <p:cTn id="10" dur="500"/>
                                        <p:tgtEl>
                                          <p:spTgt spid="2">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left)">
                                      <p:cBhvr>
                                        <p:cTn id="13" dur="500"/>
                                        <p:tgtEl>
                                          <p:spTgt spid="2">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ipe(left)">
                                      <p:cBhvr>
                                        <p:cTn id="16" dur="500"/>
                                        <p:tgtEl>
                                          <p:spTgt spid="2">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nodeType="clickEffect">
                                  <p:stCondLst>
                                    <p:cond delay="0"/>
                                  </p:stCondLst>
                                  <p:childTnLst>
                                    <p:set>
                                      <p:cBhvr>
                                        <p:cTn id="20" dur="1" fill="hold">
                                          <p:stCondLst>
                                            <p:cond delay="0"/>
                                          </p:stCondLst>
                                        </p:cTn>
                                        <p:tgtEl>
                                          <p:spTgt spid="21506"/>
                                        </p:tgtEl>
                                        <p:attrNameLst>
                                          <p:attrName>style.visibility</p:attrName>
                                        </p:attrNameLst>
                                      </p:cBhvr>
                                      <p:to>
                                        <p:strVal val="visible"/>
                                      </p:to>
                                    </p:set>
                                    <p:anim calcmode="lin" valueType="num">
                                      <p:cBhvr additive="base">
                                        <p:cTn id="21" dur="500" fill="hold"/>
                                        <p:tgtEl>
                                          <p:spTgt spid="21506"/>
                                        </p:tgtEl>
                                        <p:attrNameLst>
                                          <p:attrName>ppt_x</p:attrName>
                                        </p:attrNameLst>
                                      </p:cBhvr>
                                      <p:tavLst>
                                        <p:tav tm="0">
                                          <p:val>
                                            <p:strVal val="1+#ppt_w/2"/>
                                          </p:val>
                                        </p:tav>
                                        <p:tav tm="100000">
                                          <p:val>
                                            <p:strVal val="#ppt_x"/>
                                          </p:val>
                                        </p:tav>
                                      </p:tavLst>
                                    </p:anim>
                                    <p:anim calcmode="lin" valueType="num">
                                      <p:cBhvr additive="base">
                                        <p:cTn id="22" dur="500" fill="hold"/>
                                        <p:tgtEl>
                                          <p:spTgt spid="21506"/>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wipe(down)">
                                      <p:cBhvr>
                                        <p:cTn id="27" dur="500"/>
                                        <p:tgtEl>
                                          <p:spTgt spid="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grpId="0" nodeType="click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 calcmode="lin" valueType="num">
                                      <p:cBhvr additive="base">
                                        <p:cTn id="32"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33" dur="500" fill="hold"/>
                                        <p:tgtEl>
                                          <p:spTgt spid="5">
                                            <p:txEl>
                                              <p:pRg st="0" end="0"/>
                                            </p:txEl>
                                          </p:spTgt>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5">
                                            <p:txEl>
                                              <p:pRg st="1" end="1"/>
                                            </p:txEl>
                                          </p:spTgt>
                                        </p:tgtEl>
                                        <p:attrNameLst>
                                          <p:attrName>style.visibility</p:attrName>
                                        </p:attrNameLst>
                                      </p:cBhvr>
                                      <p:to>
                                        <p:strVal val="visible"/>
                                      </p:to>
                                    </p:set>
                                    <p:anim calcmode="lin" valueType="num">
                                      <p:cBhvr additive="base">
                                        <p:cTn id="36" dur="500" fill="hold"/>
                                        <p:tgtEl>
                                          <p:spTgt spid="5">
                                            <p:txEl>
                                              <p:pRg st="1" end="1"/>
                                            </p:txEl>
                                          </p:spTgt>
                                        </p:tgtEl>
                                        <p:attrNameLst>
                                          <p:attrName>ppt_x</p:attrName>
                                        </p:attrNameLst>
                                      </p:cBhvr>
                                      <p:tavLst>
                                        <p:tav tm="0">
                                          <p:val>
                                            <p:strVal val="1+#ppt_w/2"/>
                                          </p:val>
                                        </p:tav>
                                        <p:tav tm="100000">
                                          <p:val>
                                            <p:strVal val="#ppt_x"/>
                                          </p:val>
                                        </p:tav>
                                      </p:tavLst>
                                    </p:anim>
                                    <p:anim calcmode="lin" valueType="num">
                                      <p:cBhvr additive="base">
                                        <p:cTn id="37" dur="500" fill="hold"/>
                                        <p:tgtEl>
                                          <p:spTgt spid="5">
                                            <p:txEl>
                                              <p:pRg st="1" end="1"/>
                                            </p:txEl>
                                          </p:spTgt>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5">
                                            <p:txEl>
                                              <p:pRg st="2" end="2"/>
                                            </p:txEl>
                                          </p:spTgt>
                                        </p:tgtEl>
                                        <p:attrNameLst>
                                          <p:attrName>style.visibility</p:attrName>
                                        </p:attrNameLst>
                                      </p:cBhvr>
                                      <p:to>
                                        <p:strVal val="visible"/>
                                      </p:to>
                                    </p:set>
                                    <p:anim calcmode="lin" valueType="num">
                                      <p:cBhvr additive="base">
                                        <p:cTn id="40" dur="500" fill="hold"/>
                                        <p:tgtEl>
                                          <p:spTgt spid="5">
                                            <p:txEl>
                                              <p:pRg st="2" end="2"/>
                                            </p:txEl>
                                          </p:spTgt>
                                        </p:tgtEl>
                                        <p:attrNameLst>
                                          <p:attrName>ppt_x</p:attrName>
                                        </p:attrNameLst>
                                      </p:cBhvr>
                                      <p:tavLst>
                                        <p:tav tm="0">
                                          <p:val>
                                            <p:strVal val="1+#ppt_w/2"/>
                                          </p:val>
                                        </p:tav>
                                        <p:tav tm="100000">
                                          <p:val>
                                            <p:strVal val="#ppt_x"/>
                                          </p:val>
                                        </p:tav>
                                      </p:tavLst>
                                    </p:anim>
                                    <p:anim calcmode="lin" valueType="num">
                                      <p:cBhvr additive="base">
                                        <p:cTn id="41" dur="500" fill="hold"/>
                                        <p:tgtEl>
                                          <p:spTgt spid="5">
                                            <p:txEl>
                                              <p:pRg st="2" end="2"/>
                                            </p:txEl>
                                          </p:spTgt>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5">
                                            <p:txEl>
                                              <p:pRg st="3" end="3"/>
                                            </p:txEl>
                                          </p:spTgt>
                                        </p:tgtEl>
                                        <p:attrNameLst>
                                          <p:attrName>style.visibility</p:attrName>
                                        </p:attrNameLst>
                                      </p:cBhvr>
                                      <p:to>
                                        <p:strVal val="visible"/>
                                      </p:to>
                                    </p:set>
                                    <p:anim calcmode="lin" valueType="num">
                                      <p:cBhvr additive="base">
                                        <p:cTn id="44" dur="500" fill="hold"/>
                                        <p:tgtEl>
                                          <p:spTgt spid="5">
                                            <p:txEl>
                                              <p:pRg st="3" end="3"/>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8" fill="hold" nodeType="clickEffect">
                                  <p:stCondLst>
                                    <p:cond delay="0"/>
                                  </p:stCondLst>
                                  <p:childTnLst>
                                    <p:set>
                                      <p:cBhvr>
                                        <p:cTn id="49" dur="1" fill="hold">
                                          <p:stCondLst>
                                            <p:cond delay="0"/>
                                          </p:stCondLst>
                                        </p:cTn>
                                        <p:tgtEl>
                                          <p:spTgt spid="21508"/>
                                        </p:tgtEl>
                                        <p:attrNameLst>
                                          <p:attrName>style.visibility</p:attrName>
                                        </p:attrNameLst>
                                      </p:cBhvr>
                                      <p:to>
                                        <p:strVal val="visible"/>
                                      </p:to>
                                    </p:set>
                                    <p:anim calcmode="lin" valueType="num">
                                      <p:cBhvr additive="base">
                                        <p:cTn id="50" dur="500" fill="hold"/>
                                        <p:tgtEl>
                                          <p:spTgt spid="21508"/>
                                        </p:tgtEl>
                                        <p:attrNameLst>
                                          <p:attrName>ppt_x</p:attrName>
                                        </p:attrNameLst>
                                      </p:cBhvr>
                                      <p:tavLst>
                                        <p:tav tm="0">
                                          <p:val>
                                            <p:strVal val="0-#ppt_w/2"/>
                                          </p:val>
                                        </p:tav>
                                        <p:tav tm="100000">
                                          <p:val>
                                            <p:strVal val="#ppt_x"/>
                                          </p:val>
                                        </p:tav>
                                      </p:tavLst>
                                    </p:anim>
                                    <p:anim calcmode="lin" valueType="num">
                                      <p:cBhvr additive="base">
                                        <p:cTn id="51" dur="500" fill="hold"/>
                                        <p:tgtEl>
                                          <p:spTgt spid="21508"/>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7">
                                            <p:txEl>
                                              <p:pRg st="0" end="0"/>
                                            </p:txEl>
                                          </p:spTgt>
                                        </p:tgtEl>
                                        <p:attrNameLst>
                                          <p:attrName>style.visibility</p:attrName>
                                        </p:attrNameLst>
                                      </p:cBhvr>
                                      <p:to>
                                        <p:strVal val="visible"/>
                                      </p:to>
                                    </p:set>
                                    <p:animEffect transition="in" filter="wipe(down)">
                                      <p:cBhvr>
                                        <p:cTn id="5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4" grpId="0" build="p"/>
      <p:bldP spid="5" grpId="0" build="allAtOnce"/>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Box 4"/>
          <p:cNvSpPr txBox="1">
            <a:spLocks noChangeArrowheads="1"/>
          </p:cNvSpPr>
          <p:nvPr/>
        </p:nvSpPr>
        <p:spPr bwMode="auto">
          <a:xfrm>
            <a:off x="714375" y="285750"/>
            <a:ext cx="7715250" cy="523875"/>
          </a:xfrm>
          <a:prstGeom prst="rect">
            <a:avLst/>
          </a:prstGeom>
          <a:noFill/>
          <a:ln w="9525">
            <a:noFill/>
            <a:miter lim="800000"/>
            <a:headEnd/>
            <a:tailEnd/>
          </a:ln>
        </p:spPr>
        <p:txBody>
          <a:bodyPr>
            <a:spAutoFit/>
          </a:bodyPr>
          <a:lstStyle/>
          <a:p>
            <a:pPr algn="ctr"/>
            <a:r>
              <a:rPr lang="ru-RU" sz="2800" b="1" u="sng">
                <a:solidFill>
                  <a:srgbClr val="FF0000"/>
                </a:solidFill>
                <a:latin typeface="Times New Roman" pitchFamily="18" charset="0"/>
                <a:cs typeface="Times New Roman" pitchFamily="18" charset="0"/>
              </a:rPr>
              <a:t>А как ты знаешь дорожные знаки?</a:t>
            </a:r>
          </a:p>
        </p:txBody>
      </p:sp>
      <p:sp>
        <p:nvSpPr>
          <p:cNvPr id="6" name="Прямоугольник 5"/>
          <p:cNvSpPr>
            <a:spLocks noChangeArrowheads="1"/>
          </p:cNvSpPr>
          <p:nvPr/>
        </p:nvSpPr>
        <p:spPr bwMode="auto">
          <a:xfrm>
            <a:off x="857250" y="1143000"/>
            <a:ext cx="6000750" cy="1938338"/>
          </a:xfrm>
          <a:prstGeom prst="rect">
            <a:avLst/>
          </a:prstGeom>
          <a:noFill/>
          <a:ln w="9525">
            <a:noFill/>
            <a:miter lim="800000"/>
            <a:headEnd/>
            <a:tailEnd/>
          </a:ln>
        </p:spPr>
        <p:txBody>
          <a:bodyPr>
            <a:spAutoFit/>
          </a:bodyPr>
          <a:lstStyle/>
          <a:p>
            <a:r>
              <a:rPr lang="ru-RU" sz="2400" b="1">
                <a:latin typeface="Times New Roman" pitchFamily="18" charset="0"/>
                <a:cs typeface="Times New Roman" pitchFamily="18" charset="0"/>
              </a:rPr>
              <a:t>Посреди дороги дети,</a:t>
            </a:r>
            <a:br>
              <a:rPr lang="ru-RU" sz="2400" b="1">
                <a:latin typeface="Times New Roman" pitchFamily="18" charset="0"/>
                <a:cs typeface="Times New Roman" pitchFamily="18" charset="0"/>
              </a:rPr>
            </a:br>
            <a:r>
              <a:rPr lang="ru-RU" sz="2400" b="1">
                <a:latin typeface="Times New Roman" pitchFamily="18" charset="0"/>
                <a:cs typeface="Times New Roman" pitchFamily="18" charset="0"/>
              </a:rPr>
              <a:t>Мы всегда за них в ответе.</a:t>
            </a:r>
            <a:br>
              <a:rPr lang="ru-RU" sz="2400" b="1">
                <a:latin typeface="Times New Roman" pitchFamily="18" charset="0"/>
                <a:cs typeface="Times New Roman" pitchFamily="18" charset="0"/>
              </a:rPr>
            </a:br>
            <a:r>
              <a:rPr lang="ru-RU" sz="2400" b="1">
                <a:latin typeface="Times New Roman" pitchFamily="18" charset="0"/>
                <a:cs typeface="Times New Roman" pitchFamily="18" charset="0"/>
              </a:rPr>
              <a:t>Чтоб не плакал их родитель,</a:t>
            </a:r>
            <a:br>
              <a:rPr lang="ru-RU" sz="2400" b="1">
                <a:latin typeface="Times New Roman" pitchFamily="18" charset="0"/>
                <a:cs typeface="Times New Roman" pitchFamily="18" charset="0"/>
              </a:rPr>
            </a:br>
            <a:r>
              <a:rPr lang="ru-RU" sz="2400" b="1">
                <a:latin typeface="Times New Roman" pitchFamily="18" charset="0"/>
                <a:cs typeface="Times New Roman" pitchFamily="18" charset="0"/>
              </a:rPr>
              <a:t>Будь внимательней, водитель!</a:t>
            </a:r>
            <a:br>
              <a:rPr lang="ru-RU" sz="2400" b="1">
                <a:latin typeface="Times New Roman" pitchFamily="18" charset="0"/>
                <a:cs typeface="Times New Roman" pitchFamily="18" charset="0"/>
              </a:rPr>
            </a:br>
            <a:endParaRPr lang="ru-RU" sz="2400" b="1">
              <a:latin typeface="Times New Roman" pitchFamily="18" charset="0"/>
              <a:cs typeface="Times New Roman" pitchFamily="18" charset="0"/>
            </a:endParaRPr>
          </a:p>
        </p:txBody>
      </p:sp>
      <p:pic>
        <p:nvPicPr>
          <p:cNvPr id="22534" name="Picture 6" descr="http://little.com.ua/images/stories/useful/1_33.gif"/>
          <p:cNvPicPr>
            <a:picLocks noChangeAspect="1" noChangeArrowheads="1"/>
          </p:cNvPicPr>
          <p:nvPr/>
        </p:nvPicPr>
        <p:blipFill>
          <a:blip r:embed="rId2"/>
          <a:srcRect/>
          <a:stretch>
            <a:fillRect/>
          </a:stretch>
        </p:blipFill>
        <p:spPr bwMode="auto">
          <a:xfrm>
            <a:off x="6215063" y="928688"/>
            <a:ext cx="2286000" cy="1928812"/>
          </a:xfrm>
          <a:prstGeom prst="rect">
            <a:avLst/>
          </a:prstGeom>
          <a:noFill/>
          <a:ln w="9525">
            <a:noFill/>
            <a:miter lim="800000"/>
            <a:headEnd/>
            <a:tailEnd/>
          </a:ln>
        </p:spPr>
      </p:pic>
      <p:sp>
        <p:nvSpPr>
          <p:cNvPr id="8" name="Прямоугольник 7"/>
          <p:cNvSpPr>
            <a:spLocks noChangeArrowheads="1"/>
          </p:cNvSpPr>
          <p:nvPr/>
        </p:nvSpPr>
        <p:spPr bwMode="auto">
          <a:xfrm>
            <a:off x="500063" y="4000500"/>
            <a:ext cx="4500562" cy="1938338"/>
          </a:xfrm>
          <a:prstGeom prst="rect">
            <a:avLst/>
          </a:prstGeom>
          <a:noFill/>
          <a:ln w="9525">
            <a:noFill/>
            <a:miter lim="800000"/>
            <a:headEnd/>
            <a:tailEnd/>
          </a:ln>
        </p:spPr>
        <p:txBody>
          <a:bodyPr>
            <a:spAutoFit/>
          </a:bodyPr>
          <a:lstStyle/>
          <a:p>
            <a:r>
              <a:rPr lang="ru-RU" sz="2400" b="1">
                <a:latin typeface="Century Schoolbook" pitchFamily="18" charset="0"/>
              </a:rPr>
              <a:t>В дождь и в ясную погоду</a:t>
            </a:r>
            <a:br>
              <a:rPr lang="ru-RU" sz="2400" b="1">
                <a:latin typeface="Century Schoolbook" pitchFamily="18" charset="0"/>
              </a:rPr>
            </a:br>
            <a:r>
              <a:rPr lang="ru-RU" sz="2400" b="1">
                <a:latin typeface="Century Schoolbook" pitchFamily="18" charset="0"/>
              </a:rPr>
              <a:t>Здесь не ходят пешеходы.</a:t>
            </a:r>
            <a:br>
              <a:rPr lang="ru-RU" sz="2400" b="1">
                <a:latin typeface="Century Schoolbook" pitchFamily="18" charset="0"/>
              </a:rPr>
            </a:br>
            <a:r>
              <a:rPr lang="ru-RU" sz="2400" b="1">
                <a:latin typeface="Century Schoolbook" pitchFamily="18" charset="0"/>
              </a:rPr>
              <a:t>Говорит им знак одно:</a:t>
            </a:r>
            <a:br>
              <a:rPr lang="ru-RU" sz="2400" b="1">
                <a:latin typeface="Century Schoolbook" pitchFamily="18" charset="0"/>
              </a:rPr>
            </a:br>
            <a:r>
              <a:rPr lang="ru-RU" sz="2400" b="1">
                <a:latin typeface="Century Schoolbook" pitchFamily="18" charset="0"/>
              </a:rPr>
              <a:t>"Вам ходить запрещено!"</a:t>
            </a:r>
            <a:br>
              <a:rPr lang="ru-RU" sz="2400" b="1">
                <a:latin typeface="Century Schoolbook" pitchFamily="18" charset="0"/>
              </a:rPr>
            </a:br>
            <a:endParaRPr lang="ru-RU" sz="2400" b="1">
              <a:latin typeface="Century Schoolbook" pitchFamily="18" charset="0"/>
            </a:endParaRPr>
          </a:p>
        </p:txBody>
      </p:sp>
      <p:sp>
        <p:nvSpPr>
          <p:cNvPr id="9" name="TextBox 8"/>
          <p:cNvSpPr txBox="1">
            <a:spLocks noChangeArrowheads="1"/>
          </p:cNvSpPr>
          <p:nvPr/>
        </p:nvSpPr>
        <p:spPr bwMode="auto">
          <a:xfrm>
            <a:off x="6786563" y="2928938"/>
            <a:ext cx="1190625" cy="369887"/>
          </a:xfrm>
          <a:prstGeom prst="rect">
            <a:avLst/>
          </a:prstGeom>
          <a:noFill/>
          <a:ln w="9525">
            <a:noFill/>
            <a:miter lim="800000"/>
            <a:headEnd/>
            <a:tailEnd/>
          </a:ln>
        </p:spPr>
        <p:txBody>
          <a:bodyPr>
            <a:spAutoFit/>
          </a:bodyPr>
          <a:lstStyle/>
          <a:p>
            <a:r>
              <a:rPr lang="ru-RU" b="1">
                <a:latin typeface="Times New Roman" pitchFamily="18" charset="0"/>
                <a:cs typeface="Times New Roman" pitchFamily="18" charset="0"/>
              </a:rPr>
              <a:t>«Дети»</a:t>
            </a:r>
          </a:p>
        </p:txBody>
      </p:sp>
      <p:pic>
        <p:nvPicPr>
          <p:cNvPr id="22536" name="Picture 8" descr="http://little.com.ua/images/stories/useful/1_31.gif"/>
          <p:cNvPicPr>
            <a:picLocks noChangeAspect="1" noChangeArrowheads="1"/>
          </p:cNvPicPr>
          <p:nvPr/>
        </p:nvPicPr>
        <p:blipFill>
          <a:blip r:embed="rId3"/>
          <a:srcRect/>
          <a:stretch>
            <a:fillRect/>
          </a:stretch>
        </p:blipFill>
        <p:spPr bwMode="auto">
          <a:xfrm>
            <a:off x="5214938" y="3929063"/>
            <a:ext cx="1928812" cy="1857375"/>
          </a:xfrm>
          <a:prstGeom prst="rect">
            <a:avLst/>
          </a:prstGeom>
          <a:noFill/>
          <a:ln w="9525">
            <a:noFill/>
            <a:miter lim="800000"/>
            <a:headEnd/>
            <a:tailEnd/>
          </a:ln>
        </p:spPr>
      </p:pic>
      <p:sp>
        <p:nvSpPr>
          <p:cNvPr id="11" name="TextBox 10"/>
          <p:cNvSpPr txBox="1">
            <a:spLocks noChangeArrowheads="1"/>
          </p:cNvSpPr>
          <p:nvPr/>
        </p:nvSpPr>
        <p:spPr bwMode="auto">
          <a:xfrm>
            <a:off x="4572000" y="5857875"/>
            <a:ext cx="4214813" cy="369888"/>
          </a:xfrm>
          <a:prstGeom prst="rect">
            <a:avLst/>
          </a:prstGeom>
          <a:noFill/>
          <a:ln w="9525">
            <a:noFill/>
            <a:miter lim="800000"/>
            <a:headEnd/>
            <a:tailEnd/>
          </a:ln>
        </p:spPr>
        <p:txBody>
          <a:bodyPr>
            <a:spAutoFit/>
          </a:bodyPr>
          <a:lstStyle/>
          <a:p>
            <a:r>
              <a:rPr lang="ru-RU" b="1">
                <a:latin typeface="Times New Roman" pitchFamily="18" charset="0"/>
                <a:cs typeface="Times New Roman" pitchFamily="18" charset="0"/>
              </a:rPr>
              <a:t>«Движение пешеходов запрещено»</a:t>
            </a:r>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2534"/>
                                        </p:tgtEl>
                                        <p:attrNameLst>
                                          <p:attrName>style.visibility</p:attrName>
                                        </p:attrNameLst>
                                      </p:cBhvr>
                                      <p:to>
                                        <p:strVal val="visible"/>
                                      </p:to>
                                    </p:set>
                                    <p:anim calcmode="lin" valueType="num">
                                      <p:cBhvr additive="base">
                                        <p:cTn id="12" dur="500" fill="hold"/>
                                        <p:tgtEl>
                                          <p:spTgt spid="22534"/>
                                        </p:tgtEl>
                                        <p:attrNameLst>
                                          <p:attrName>ppt_x</p:attrName>
                                        </p:attrNameLst>
                                      </p:cBhvr>
                                      <p:tavLst>
                                        <p:tav tm="0">
                                          <p:val>
                                            <p:strVal val="0-#ppt_w/2"/>
                                          </p:val>
                                        </p:tav>
                                        <p:tav tm="100000">
                                          <p:val>
                                            <p:strVal val="#ppt_x"/>
                                          </p:val>
                                        </p:tav>
                                      </p:tavLst>
                                    </p:anim>
                                    <p:anim calcmode="lin" valueType="num">
                                      <p:cBhvr additive="base">
                                        <p:cTn id="13" dur="500" fill="hold"/>
                                        <p:tgtEl>
                                          <p:spTgt spid="2253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2000"/>
                                        <p:tgtEl>
                                          <p:spTgt spid="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wipe(left)">
                                      <p:cBhvr>
                                        <p:cTn id="23" dur="500"/>
                                        <p:tgtEl>
                                          <p:spTgt spid="8">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nodeType="clickEffect">
                                  <p:stCondLst>
                                    <p:cond delay="0"/>
                                  </p:stCondLst>
                                  <p:childTnLst>
                                    <p:set>
                                      <p:cBhvr>
                                        <p:cTn id="27" dur="1" fill="hold">
                                          <p:stCondLst>
                                            <p:cond delay="0"/>
                                          </p:stCondLst>
                                        </p:cTn>
                                        <p:tgtEl>
                                          <p:spTgt spid="22536"/>
                                        </p:tgtEl>
                                        <p:attrNameLst>
                                          <p:attrName>style.visibility</p:attrName>
                                        </p:attrNameLst>
                                      </p:cBhvr>
                                      <p:to>
                                        <p:strVal val="visible"/>
                                      </p:to>
                                    </p:set>
                                    <p:anim calcmode="lin" valueType="num">
                                      <p:cBhvr additive="base">
                                        <p:cTn id="28" dur="500" fill="hold"/>
                                        <p:tgtEl>
                                          <p:spTgt spid="22536"/>
                                        </p:tgtEl>
                                        <p:attrNameLst>
                                          <p:attrName>ppt_x</p:attrName>
                                        </p:attrNameLst>
                                      </p:cBhvr>
                                      <p:tavLst>
                                        <p:tav tm="0">
                                          <p:val>
                                            <p:strVal val="1+#ppt_w/2"/>
                                          </p:val>
                                        </p:tav>
                                        <p:tav tm="100000">
                                          <p:val>
                                            <p:strVal val="#ppt_x"/>
                                          </p:val>
                                        </p:tav>
                                      </p:tavLst>
                                    </p:anim>
                                    <p:anim calcmode="lin" valueType="num">
                                      <p:cBhvr additive="base">
                                        <p:cTn id="29" dur="500" fill="hold"/>
                                        <p:tgtEl>
                                          <p:spTgt spid="22536"/>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 calcmode="lin" valueType="num">
                                      <p:cBhvr additive="base">
                                        <p:cTn id="34"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build="p"/>
      <p:bldP spid="9" grpId="0" build="p"/>
      <p:bldP spid="11"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a:spLocks noChangeArrowheads="1"/>
          </p:cNvSpPr>
          <p:nvPr/>
        </p:nvSpPr>
        <p:spPr bwMode="auto">
          <a:xfrm>
            <a:off x="500063" y="285750"/>
            <a:ext cx="6357937" cy="1938338"/>
          </a:xfrm>
          <a:prstGeom prst="rect">
            <a:avLst/>
          </a:prstGeom>
          <a:noFill/>
          <a:ln w="9525">
            <a:noFill/>
            <a:miter lim="800000"/>
            <a:headEnd/>
            <a:tailEnd/>
          </a:ln>
        </p:spPr>
        <p:txBody>
          <a:bodyPr>
            <a:spAutoFit/>
          </a:bodyPr>
          <a:lstStyle/>
          <a:p>
            <a:r>
              <a:rPr lang="ru-RU" sz="2400" b="1">
                <a:latin typeface="Times New Roman" pitchFamily="18" charset="0"/>
                <a:cs typeface="Times New Roman" pitchFamily="18" charset="0"/>
              </a:rPr>
              <a:t>Если кто сломает ногу,</a:t>
            </a:r>
            <a:br>
              <a:rPr lang="ru-RU" sz="2400" b="1">
                <a:latin typeface="Times New Roman" pitchFamily="18" charset="0"/>
                <a:cs typeface="Times New Roman" pitchFamily="18" charset="0"/>
              </a:rPr>
            </a:br>
            <a:r>
              <a:rPr lang="ru-RU" sz="2400" b="1">
                <a:latin typeface="Times New Roman" pitchFamily="18" charset="0"/>
                <a:cs typeface="Times New Roman" pitchFamily="18" charset="0"/>
              </a:rPr>
              <a:t>Здесь врачи всегда помогут.</a:t>
            </a:r>
            <a:br>
              <a:rPr lang="ru-RU" sz="2400" b="1">
                <a:latin typeface="Times New Roman" pitchFamily="18" charset="0"/>
                <a:cs typeface="Times New Roman" pitchFamily="18" charset="0"/>
              </a:rPr>
            </a:br>
            <a:r>
              <a:rPr lang="ru-RU" sz="2400" b="1">
                <a:latin typeface="Times New Roman" pitchFamily="18" charset="0"/>
                <a:cs typeface="Times New Roman" pitchFamily="18" charset="0"/>
              </a:rPr>
              <a:t>Помощь первую окажут,</a:t>
            </a:r>
            <a:br>
              <a:rPr lang="ru-RU" sz="2400" b="1">
                <a:latin typeface="Times New Roman" pitchFamily="18" charset="0"/>
                <a:cs typeface="Times New Roman" pitchFamily="18" charset="0"/>
              </a:rPr>
            </a:br>
            <a:r>
              <a:rPr lang="ru-RU" sz="2400" b="1">
                <a:latin typeface="Times New Roman" pitchFamily="18" charset="0"/>
                <a:cs typeface="Times New Roman" pitchFamily="18" charset="0"/>
              </a:rPr>
              <a:t>Где лечиться дальше, скажут.</a:t>
            </a:r>
            <a:br>
              <a:rPr lang="ru-RU" sz="2400" b="1">
                <a:latin typeface="Times New Roman" pitchFamily="18" charset="0"/>
                <a:cs typeface="Times New Roman" pitchFamily="18" charset="0"/>
              </a:rPr>
            </a:br>
            <a:endParaRPr lang="ru-RU" sz="2400" b="1">
              <a:latin typeface="Times New Roman" pitchFamily="18" charset="0"/>
              <a:cs typeface="Times New Roman" pitchFamily="18" charset="0"/>
            </a:endParaRPr>
          </a:p>
        </p:txBody>
      </p:sp>
      <p:pic>
        <p:nvPicPr>
          <p:cNvPr id="23554" name="Picture 2" descr="http://little.com.ua/images/stories/useful/1_36.gif"/>
          <p:cNvPicPr>
            <a:picLocks noChangeAspect="1" noChangeArrowheads="1"/>
          </p:cNvPicPr>
          <p:nvPr/>
        </p:nvPicPr>
        <p:blipFill>
          <a:blip r:embed="rId2"/>
          <a:srcRect/>
          <a:stretch>
            <a:fillRect/>
          </a:stretch>
        </p:blipFill>
        <p:spPr bwMode="auto">
          <a:xfrm>
            <a:off x="6215063" y="214313"/>
            <a:ext cx="1714500" cy="2362200"/>
          </a:xfrm>
          <a:prstGeom prst="rect">
            <a:avLst/>
          </a:prstGeom>
          <a:noFill/>
          <a:ln w="9525">
            <a:noFill/>
            <a:miter lim="800000"/>
            <a:headEnd/>
            <a:tailEnd/>
          </a:ln>
        </p:spPr>
      </p:pic>
      <p:sp>
        <p:nvSpPr>
          <p:cNvPr id="4" name="TextBox 3"/>
          <p:cNvSpPr txBox="1">
            <a:spLocks noChangeArrowheads="1"/>
          </p:cNvSpPr>
          <p:nvPr/>
        </p:nvSpPr>
        <p:spPr bwMode="auto">
          <a:xfrm>
            <a:off x="2786063" y="1857375"/>
            <a:ext cx="3851275" cy="369888"/>
          </a:xfrm>
          <a:prstGeom prst="rect">
            <a:avLst/>
          </a:prstGeom>
          <a:noFill/>
          <a:ln w="9525">
            <a:noFill/>
            <a:miter lim="800000"/>
            <a:headEnd/>
            <a:tailEnd/>
          </a:ln>
        </p:spPr>
        <p:txBody>
          <a:bodyPr>
            <a:spAutoFit/>
          </a:bodyPr>
          <a:lstStyle/>
          <a:p>
            <a:r>
              <a:rPr lang="ru-RU">
                <a:latin typeface="Times New Roman" pitchFamily="18" charset="0"/>
                <a:cs typeface="Times New Roman" pitchFamily="18" charset="0"/>
              </a:rPr>
              <a:t>«Пункт первой медпомощи»</a:t>
            </a:r>
          </a:p>
        </p:txBody>
      </p:sp>
      <p:sp>
        <p:nvSpPr>
          <p:cNvPr id="5" name="Прямоугольник 4"/>
          <p:cNvSpPr>
            <a:spLocks noChangeArrowheads="1"/>
          </p:cNvSpPr>
          <p:nvPr/>
        </p:nvSpPr>
        <p:spPr bwMode="auto">
          <a:xfrm>
            <a:off x="2286000" y="3714750"/>
            <a:ext cx="5429250" cy="1938338"/>
          </a:xfrm>
          <a:prstGeom prst="rect">
            <a:avLst/>
          </a:prstGeom>
          <a:noFill/>
          <a:ln w="9525">
            <a:noFill/>
            <a:miter lim="800000"/>
            <a:headEnd/>
            <a:tailEnd/>
          </a:ln>
        </p:spPr>
        <p:txBody>
          <a:bodyPr>
            <a:spAutoFit/>
          </a:bodyPr>
          <a:lstStyle/>
          <a:p>
            <a:r>
              <a:rPr lang="ru-RU" sz="2400" b="1">
                <a:latin typeface="Times New Roman" pitchFamily="18" charset="0"/>
                <a:cs typeface="Times New Roman" pitchFamily="18" charset="0"/>
              </a:rPr>
              <a:t>Коль водитель вышел весь,</a:t>
            </a:r>
            <a:br>
              <a:rPr lang="ru-RU" sz="2400" b="1">
                <a:latin typeface="Times New Roman" pitchFamily="18" charset="0"/>
                <a:cs typeface="Times New Roman" pitchFamily="18" charset="0"/>
              </a:rPr>
            </a:br>
            <a:r>
              <a:rPr lang="ru-RU" sz="2400" b="1">
                <a:latin typeface="Times New Roman" pitchFamily="18" charset="0"/>
                <a:cs typeface="Times New Roman" pitchFamily="18" charset="0"/>
              </a:rPr>
              <a:t>Ставит он машину здесь,</a:t>
            </a:r>
            <a:br>
              <a:rPr lang="ru-RU" sz="2400" b="1">
                <a:latin typeface="Times New Roman" pitchFamily="18" charset="0"/>
                <a:cs typeface="Times New Roman" pitchFamily="18" charset="0"/>
              </a:rPr>
            </a:br>
            <a:r>
              <a:rPr lang="ru-RU" sz="2400" b="1">
                <a:latin typeface="Times New Roman" pitchFamily="18" charset="0"/>
                <a:cs typeface="Times New Roman" pitchFamily="18" charset="0"/>
              </a:rPr>
              <a:t>Чтоб, не нужная ему,</a:t>
            </a:r>
            <a:br>
              <a:rPr lang="ru-RU" sz="2400" b="1">
                <a:latin typeface="Times New Roman" pitchFamily="18" charset="0"/>
                <a:cs typeface="Times New Roman" pitchFamily="18" charset="0"/>
              </a:rPr>
            </a:br>
            <a:r>
              <a:rPr lang="ru-RU" sz="2400" b="1">
                <a:latin typeface="Times New Roman" pitchFamily="18" charset="0"/>
                <a:cs typeface="Times New Roman" pitchFamily="18" charset="0"/>
              </a:rPr>
              <a:t>Не мешала никому. </a:t>
            </a:r>
            <a:br>
              <a:rPr lang="ru-RU" sz="2400" b="1">
                <a:latin typeface="Times New Roman" pitchFamily="18" charset="0"/>
                <a:cs typeface="Times New Roman" pitchFamily="18" charset="0"/>
              </a:rPr>
            </a:br>
            <a:endParaRPr lang="ru-RU" sz="2400" b="1">
              <a:latin typeface="Times New Roman" pitchFamily="18" charset="0"/>
              <a:cs typeface="Times New Roman" pitchFamily="18" charset="0"/>
            </a:endParaRPr>
          </a:p>
        </p:txBody>
      </p:sp>
      <p:pic>
        <p:nvPicPr>
          <p:cNvPr id="23556" name="Picture 4" descr="http://little.com.ua/images/stories/useful/1_39.gif"/>
          <p:cNvPicPr>
            <a:picLocks noChangeAspect="1" noChangeArrowheads="1"/>
          </p:cNvPicPr>
          <p:nvPr/>
        </p:nvPicPr>
        <p:blipFill>
          <a:blip r:embed="rId3"/>
          <a:srcRect/>
          <a:stretch>
            <a:fillRect/>
          </a:stretch>
        </p:blipFill>
        <p:spPr bwMode="auto">
          <a:xfrm>
            <a:off x="500063" y="3929063"/>
            <a:ext cx="1428750" cy="1857375"/>
          </a:xfrm>
          <a:prstGeom prst="rect">
            <a:avLst/>
          </a:prstGeom>
          <a:noFill/>
          <a:ln w="9525">
            <a:noFill/>
            <a:miter lim="800000"/>
            <a:headEnd/>
            <a:tailEnd/>
          </a:ln>
        </p:spPr>
      </p:pic>
      <p:sp>
        <p:nvSpPr>
          <p:cNvPr id="7" name="TextBox 6"/>
          <p:cNvSpPr txBox="1">
            <a:spLocks noChangeArrowheads="1"/>
          </p:cNvSpPr>
          <p:nvPr/>
        </p:nvSpPr>
        <p:spPr bwMode="auto">
          <a:xfrm>
            <a:off x="3214688" y="5643563"/>
            <a:ext cx="1876425" cy="369887"/>
          </a:xfrm>
          <a:prstGeom prst="rect">
            <a:avLst/>
          </a:prstGeom>
          <a:noFill/>
          <a:ln w="9525">
            <a:noFill/>
            <a:miter lim="800000"/>
            <a:headEnd/>
            <a:tailEnd/>
          </a:ln>
        </p:spPr>
        <p:txBody>
          <a:bodyPr wrap="none">
            <a:spAutoFit/>
          </a:bodyPr>
          <a:lstStyle/>
          <a:p>
            <a:r>
              <a:rPr lang="ru-RU">
                <a:latin typeface="Times New Roman" pitchFamily="18" charset="0"/>
                <a:cs typeface="Times New Roman" pitchFamily="18" charset="0"/>
              </a:rPr>
              <a:t>«Место стоянки»</a:t>
            </a:r>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23554"/>
                                        </p:tgtEl>
                                        <p:attrNameLst>
                                          <p:attrName>style.visibility</p:attrName>
                                        </p:attrNameLst>
                                      </p:cBhvr>
                                      <p:to>
                                        <p:strVal val="visible"/>
                                      </p:to>
                                    </p:set>
                                    <p:animEffect transition="in" filter="wipe(right)">
                                      <p:cBhvr>
                                        <p:cTn id="12" dur="500"/>
                                        <p:tgtEl>
                                          <p:spTgt spid="2355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wipe(right)">
                                      <p:cBhvr>
                                        <p:cTn id="17" dur="5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wipe(right)">
                                      <p:cBhvr>
                                        <p:cTn id="22" dur="500"/>
                                        <p:tgtEl>
                                          <p:spTgt spid="5">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23556"/>
                                        </p:tgtEl>
                                        <p:attrNameLst>
                                          <p:attrName>style.visibility</p:attrName>
                                        </p:attrNameLst>
                                      </p:cBhvr>
                                      <p:to>
                                        <p:strVal val="visible"/>
                                      </p:to>
                                    </p:set>
                                    <p:anim calcmode="lin" valueType="num">
                                      <p:cBhvr additive="base">
                                        <p:cTn id="27" dur="500" fill="hold"/>
                                        <p:tgtEl>
                                          <p:spTgt spid="23556"/>
                                        </p:tgtEl>
                                        <p:attrNameLst>
                                          <p:attrName>ppt_x</p:attrName>
                                        </p:attrNameLst>
                                      </p:cBhvr>
                                      <p:tavLst>
                                        <p:tav tm="0">
                                          <p:val>
                                            <p:strVal val="0-#ppt_w/2"/>
                                          </p:val>
                                        </p:tav>
                                        <p:tav tm="100000">
                                          <p:val>
                                            <p:strVal val="#ppt_x"/>
                                          </p:val>
                                        </p:tav>
                                      </p:tavLst>
                                    </p:anim>
                                    <p:anim calcmode="lin" valueType="num">
                                      <p:cBhvr additive="base">
                                        <p:cTn id="28" dur="500" fill="hold"/>
                                        <p:tgtEl>
                                          <p:spTgt spid="23556"/>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7">
                                            <p:txEl>
                                              <p:pRg st="0" end="0"/>
                                            </p:txEl>
                                          </p:spTgt>
                                        </p:tgtEl>
                                        <p:attrNameLst>
                                          <p:attrName>style.visibility</p:attrName>
                                        </p:attrNameLst>
                                      </p:cBhvr>
                                      <p:to>
                                        <p:strVal val="visible"/>
                                      </p:to>
                                    </p:set>
                                    <p:anim calcmode="lin" valueType="num">
                                      <p:cBhvr additive="base">
                                        <p:cTn id="33"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P spid="5" grpId="0" build="p"/>
      <p:bldP spid="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a:spLocks noChangeArrowheads="1"/>
          </p:cNvSpPr>
          <p:nvPr/>
        </p:nvSpPr>
        <p:spPr bwMode="auto">
          <a:xfrm>
            <a:off x="2428875" y="571500"/>
            <a:ext cx="4572000" cy="1938338"/>
          </a:xfrm>
          <a:prstGeom prst="rect">
            <a:avLst/>
          </a:prstGeom>
          <a:noFill/>
          <a:ln w="9525">
            <a:noFill/>
            <a:miter lim="800000"/>
            <a:headEnd/>
            <a:tailEnd/>
          </a:ln>
        </p:spPr>
        <p:txBody>
          <a:bodyPr>
            <a:spAutoFit/>
          </a:bodyPr>
          <a:lstStyle/>
          <a:p>
            <a:r>
              <a:rPr lang="ru-RU" sz="2400" b="1">
                <a:latin typeface="Times New Roman" pitchFamily="18" charset="0"/>
                <a:cs typeface="Times New Roman" pitchFamily="18" charset="0"/>
              </a:rPr>
              <a:t>В этом месте пешеход</a:t>
            </a:r>
            <a:br>
              <a:rPr lang="ru-RU" sz="2400" b="1">
                <a:latin typeface="Times New Roman" pitchFamily="18" charset="0"/>
                <a:cs typeface="Times New Roman" pitchFamily="18" charset="0"/>
              </a:rPr>
            </a:br>
            <a:r>
              <a:rPr lang="ru-RU" sz="2400" b="1">
                <a:latin typeface="Times New Roman" pitchFamily="18" charset="0"/>
                <a:cs typeface="Times New Roman" pitchFamily="18" charset="0"/>
              </a:rPr>
              <a:t>Терпеливо транспорт ждет.</a:t>
            </a:r>
            <a:br>
              <a:rPr lang="ru-RU" sz="2400" b="1">
                <a:latin typeface="Times New Roman" pitchFamily="18" charset="0"/>
                <a:cs typeface="Times New Roman" pitchFamily="18" charset="0"/>
              </a:rPr>
            </a:br>
            <a:r>
              <a:rPr lang="ru-RU" sz="2400" b="1">
                <a:latin typeface="Times New Roman" pitchFamily="18" charset="0"/>
                <a:cs typeface="Times New Roman" pitchFamily="18" charset="0"/>
              </a:rPr>
              <a:t>Он пешком устал шагать,</a:t>
            </a:r>
            <a:br>
              <a:rPr lang="ru-RU" sz="2400" b="1">
                <a:latin typeface="Times New Roman" pitchFamily="18" charset="0"/>
                <a:cs typeface="Times New Roman" pitchFamily="18" charset="0"/>
              </a:rPr>
            </a:br>
            <a:r>
              <a:rPr lang="ru-RU" sz="2400" b="1">
                <a:latin typeface="Times New Roman" pitchFamily="18" charset="0"/>
                <a:cs typeface="Times New Roman" pitchFamily="18" charset="0"/>
              </a:rPr>
              <a:t>Хочет пассажиром стать.</a:t>
            </a:r>
            <a:br>
              <a:rPr lang="ru-RU" sz="2400" b="1">
                <a:latin typeface="Times New Roman" pitchFamily="18" charset="0"/>
                <a:cs typeface="Times New Roman" pitchFamily="18" charset="0"/>
              </a:rPr>
            </a:br>
            <a:endParaRPr lang="ru-RU" sz="2400" b="1">
              <a:latin typeface="Times New Roman" pitchFamily="18" charset="0"/>
              <a:cs typeface="Times New Roman" pitchFamily="18" charset="0"/>
            </a:endParaRPr>
          </a:p>
        </p:txBody>
      </p:sp>
      <p:pic>
        <p:nvPicPr>
          <p:cNvPr id="24578" name="Picture 2" descr="http://little.com.ua/images/stories/useful/1_34.gif"/>
          <p:cNvPicPr>
            <a:picLocks noChangeAspect="1" noChangeArrowheads="1"/>
          </p:cNvPicPr>
          <p:nvPr/>
        </p:nvPicPr>
        <p:blipFill>
          <a:blip r:embed="rId2"/>
          <a:srcRect/>
          <a:stretch>
            <a:fillRect/>
          </a:stretch>
        </p:blipFill>
        <p:spPr bwMode="auto">
          <a:xfrm>
            <a:off x="428625" y="0"/>
            <a:ext cx="1428750" cy="2381250"/>
          </a:xfrm>
          <a:prstGeom prst="rect">
            <a:avLst/>
          </a:prstGeom>
          <a:noFill/>
          <a:ln w="9525">
            <a:noFill/>
            <a:miter lim="800000"/>
            <a:headEnd/>
            <a:tailEnd/>
          </a:ln>
        </p:spPr>
      </p:pic>
      <p:pic>
        <p:nvPicPr>
          <p:cNvPr id="24580" name="Picture 4" descr="http://little.com.ua/images/stories/useful/1_37.gif"/>
          <p:cNvPicPr>
            <a:picLocks noChangeAspect="1" noChangeArrowheads="1"/>
          </p:cNvPicPr>
          <p:nvPr/>
        </p:nvPicPr>
        <p:blipFill>
          <a:blip r:embed="rId3"/>
          <a:srcRect/>
          <a:stretch>
            <a:fillRect/>
          </a:stretch>
        </p:blipFill>
        <p:spPr bwMode="auto">
          <a:xfrm>
            <a:off x="7143750" y="214313"/>
            <a:ext cx="1428750" cy="2028825"/>
          </a:xfrm>
          <a:prstGeom prst="rect">
            <a:avLst/>
          </a:prstGeom>
          <a:noFill/>
          <a:ln w="9525">
            <a:noFill/>
            <a:miter lim="800000"/>
            <a:headEnd/>
            <a:tailEnd/>
          </a:ln>
        </p:spPr>
      </p:pic>
      <p:sp>
        <p:nvSpPr>
          <p:cNvPr id="5" name="TextBox 4"/>
          <p:cNvSpPr txBox="1">
            <a:spLocks noChangeArrowheads="1"/>
          </p:cNvSpPr>
          <p:nvPr/>
        </p:nvSpPr>
        <p:spPr bwMode="auto">
          <a:xfrm>
            <a:off x="2857500" y="2214563"/>
            <a:ext cx="4071938" cy="369887"/>
          </a:xfrm>
          <a:prstGeom prst="rect">
            <a:avLst/>
          </a:prstGeom>
          <a:noFill/>
          <a:ln w="9525">
            <a:noFill/>
            <a:miter lim="800000"/>
            <a:headEnd/>
            <a:tailEnd/>
          </a:ln>
        </p:spPr>
        <p:txBody>
          <a:bodyPr>
            <a:spAutoFit/>
          </a:bodyPr>
          <a:lstStyle/>
          <a:p>
            <a:pPr algn="ctr"/>
            <a:r>
              <a:rPr lang="ru-RU">
                <a:latin typeface="Times New Roman" pitchFamily="18" charset="0"/>
                <a:cs typeface="Times New Roman" pitchFamily="18" charset="0"/>
              </a:rPr>
              <a:t>«Место остановки автотранспорта»</a:t>
            </a:r>
          </a:p>
        </p:txBody>
      </p:sp>
      <p:sp>
        <p:nvSpPr>
          <p:cNvPr id="6" name="Прямоугольник 5"/>
          <p:cNvSpPr>
            <a:spLocks noChangeArrowheads="1"/>
          </p:cNvSpPr>
          <p:nvPr/>
        </p:nvSpPr>
        <p:spPr bwMode="auto">
          <a:xfrm>
            <a:off x="714375" y="3929063"/>
            <a:ext cx="4143375" cy="1938337"/>
          </a:xfrm>
          <a:prstGeom prst="rect">
            <a:avLst/>
          </a:prstGeom>
          <a:noFill/>
          <a:ln w="9525">
            <a:noFill/>
            <a:miter lim="800000"/>
            <a:headEnd/>
            <a:tailEnd/>
          </a:ln>
        </p:spPr>
        <p:txBody>
          <a:bodyPr>
            <a:spAutoFit/>
          </a:bodyPr>
          <a:lstStyle/>
          <a:p>
            <a:r>
              <a:rPr lang="ru-RU" sz="2400" b="1">
                <a:latin typeface="Times New Roman" pitchFamily="18" charset="0"/>
                <a:cs typeface="Times New Roman" pitchFamily="18" charset="0"/>
              </a:rPr>
              <a:t>Не один здесь знак, а много:</a:t>
            </a:r>
            <a:br>
              <a:rPr lang="ru-RU" sz="2400" b="1">
                <a:latin typeface="Times New Roman" pitchFamily="18" charset="0"/>
                <a:cs typeface="Times New Roman" pitchFamily="18" charset="0"/>
              </a:rPr>
            </a:br>
            <a:r>
              <a:rPr lang="ru-RU" sz="2400" b="1">
                <a:latin typeface="Times New Roman" pitchFamily="18" charset="0"/>
                <a:cs typeface="Times New Roman" pitchFamily="18" charset="0"/>
              </a:rPr>
              <a:t>Здесь железная дорога!</a:t>
            </a:r>
            <a:br>
              <a:rPr lang="ru-RU" sz="2400" b="1">
                <a:latin typeface="Times New Roman" pitchFamily="18" charset="0"/>
                <a:cs typeface="Times New Roman" pitchFamily="18" charset="0"/>
              </a:rPr>
            </a:br>
            <a:r>
              <a:rPr lang="ru-RU" sz="2400" b="1">
                <a:latin typeface="Times New Roman" pitchFamily="18" charset="0"/>
                <a:cs typeface="Times New Roman" pitchFamily="18" charset="0"/>
              </a:rPr>
              <a:t>Рельсы, шпалы и пути –</a:t>
            </a:r>
            <a:br>
              <a:rPr lang="ru-RU" sz="2400" b="1">
                <a:latin typeface="Times New Roman" pitchFamily="18" charset="0"/>
                <a:cs typeface="Times New Roman" pitchFamily="18" charset="0"/>
              </a:rPr>
            </a:br>
            <a:r>
              <a:rPr lang="ru-RU" sz="2400" b="1">
                <a:latin typeface="Times New Roman" pitchFamily="18" charset="0"/>
                <a:cs typeface="Times New Roman" pitchFamily="18" charset="0"/>
              </a:rPr>
              <a:t>С электричкой не шути. </a:t>
            </a:r>
            <a:br>
              <a:rPr lang="ru-RU" sz="2400" b="1">
                <a:latin typeface="Times New Roman" pitchFamily="18" charset="0"/>
                <a:cs typeface="Times New Roman" pitchFamily="18" charset="0"/>
              </a:rPr>
            </a:br>
            <a:endParaRPr lang="ru-RU" sz="2400" b="1">
              <a:latin typeface="Times New Roman" pitchFamily="18" charset="0"/>
              <a:cs typeface="Times New Roman" pitchFamily="18" charset="0"/>
            </a:endParaRPr>
          </a:p>
        </p:txBody>
      </p:sp>
      <p:pic>
        <p:nvPicPr>
          <p:cNvPr id="24582" name="Picture 6" descr="http://little.com.ua/images/stories/useful/1_30.gif"/>
          <p:cNvPicPr>
            <a:picLocks noChangeAspect="1" noChangeArrowheads="1"/>
          </p:cNvPicPr>
          <p:nvPr/>
        </p:nvPicPr>
        <p:blipFill>
          <a:blip r:embed="rId4"/>
          <a:srcRect/>
          <a:stretch>
            <a:fillRect/>
          </a:stretch>
        </p:blipFill>
        <p:spPr bwMode="auto">
          <a:xfrm>
            <a:off x="5786438" y="3929063"/>
            <a:ext cx="1714500" cy="2000250"/>
          </a:xfrm>
          <a:prstGeom prst="rect">
            <a:avLst/>
          </a:prstGeom>
          <a:noFill/>
          <a:ln w="9525">
            <a:noFill/>
            <a:miter lim="800000"/>
            <a:headEnd/>
            <a:tailEnd/>
          </a:ln>
        </p:spPr>
      </p:pic>
      <p:sp>
        <p:nvSpPr>
          <p:cNvPr id="8" name="TextBox 7"/>
          <p:cNvSpPr txBox="1">
            <a:spLocks noChangeArrowheads="1"/>
          </p:cNvSpPr>
          <p:nvPr/>
        </p:nvSpPr>
        <p:spPr bwMode="auto">
          <a:xfrm>
            <a:off x="2286000" y="5643563"/>
            <a:ext cx="3500438" cy="369887"/>
          </a:xfrm>
          <a:prstGeom prst="rect">
            <a:avLst/>
          </a:prstGeom>
          <a:noFill/>
          <a:ln w="9525">
            <a:noFill/>
            <a:miter lim="800000"/>
            <a:headEnd/>
            <a:tailEnd/>
          </a:ln>
        </p:spPr>
        <p:txBody>
          <a:bodyPr>
            <a:spAutoFit/>
          </a:bodyPr>
          <a:lstStyle/>
          <a:p>
            <a:r>
              <a:rPr lang="ru-RU">
                <a:latin typeface="Times New Roman" pitchFamily="18" charset="0"/>
                <a:cs typeface="Times New Roman" pitchFamily="18" charset="0"/>
              </a:rPr>
              <a:t>«Железнодорожный переезд»</a:t>
            </a:r>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4578"/>
                                        </p:tgtEl>
                                        <p:attrNameLst>
                                          <p:attrName>style.visibility</p:attrName>
                                        </p:attrNameLst>
                                      </p:cBhvr>
                                      <p:to>
                                        <p:strVal val="visible"/>
                                      </p:to>
                                    </p:set>
                                    <p:anim calcmode="lin" valueType="num">
                                      <p:cBhvr additive="base">
                                        <p:cTn id="13" dur="500" fill="hold"/>
                                        <p:tgtEl>
                                          <p:spTgt spid="24578"/>
                                        </p:tgtEl>
                                        <p:attrNameLst>
                                          <p:attrName>ppt_x</p:attrName>
                                        </p:attrNameLst>
                                      </p:cBhvr>
                                      <p:tavLst>
                                        <p:tav tm="0">
                                          <p:val>
                                            <p:strVal val="0-#ppt_w/2"/>
                                          </p:val>
                                        </p:tav>
                                        <p:tav tm="100000">
                                          <p:val>
                                            <p:strVal val="#ppt_x"/>
                                          </p:val>
                                        </p:tav>
                                      </p:tavLst>
                                    </p:anim>
                                    <p:anim calcmode="lin" valueType="num">
                                      <p:cBhvr additive="base">
                                        <p:cTn id="14" dur="500" fill="hold"/>
                                        <p:tgtEl>
                                          <p:spTgt spid="2457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4580"/>
                                        </p:tgtEl>
                                        <p:attrNameLst>
                                          <p:attrName>style.visibility</p:attrName>
                                        </p:attrNameLst>
                                      </p:cBhvr>
                                      <p:to>
                                        <p:strVal val="visible"/>
                                      </p:to>
                                    </p:set>
                                    <p:anim calcmode="lin" valueType="num">
                                      <p:cBhvr additive="base">
                                        <p:cTn id="19" dur="500" fill="hold"/>
                                        <p:tgtEl>
                                          <p:spTgt spid="24580"/>
                                        </p:tgtEl>
                                        <p:attrNameLst>
                                          <p:attrName>ppt_x</p:attrName>
                                        </p:attrNameLst>
                                      </p:cBhvr>
                                      <p:tavLst>
                                        <p:tav tm="0">
                                          <p:val>
                                            <p:strVal val="1+#ppt_w/2"/>
                                          </p:val>
                                        </p:tav>
                                        <p:tav tm="100000">
                                          <p:val>
                                            <p:strVal val="#ppt_x"/>
                                          </p:val>
                                        </p:tav>
                                      </p:tavLst>
                                    </p:anim>
                                    <p:anim calcmode="lin" valueType="num">
                                      <p:cBhvr additive="base">
                                        <p:cTn id="20" dur="500" fill="hold"/>
                                        <p:tgtEl>
                                          <p:spTgt spid="2458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24582"/>
                                        </p:tgtEl>
                                        <p:attrNameLst>
                                          <p:attrName>style.visibility</p:attrName>
                                        </p:attrNameLst>
                                      </p:cBhvr>
                                      <p:to>
                                        <p:strVal val="visible"/>
                                      </p:to>
                                    </p:set>
                                    <p:anim calcmode="lin" valueType="num">
                                      <p:cBhvr additive="base">
                                        <p:cTn id="37" dur="500" fill="hold"/>
                                        <p:tgtEl>
                                          <p:spTgt spid="24582"/>
                                        </p:tgtEl>
                                        <p:attrNameLst>
                                          <p:attrName>ppt_x</p:attrName>
                                        </p:attrNameLst>
                                      </p:cBhvr>
                                      <p:tavLst>
                                        <p:tav tm="0">
                                          <p:val>
                                            <p:strVal val="1+#ppt_w/2"/>
                                          </p:val>
                                        </p:tav>
                                        <p:tav tm="100000">
                                          <p:val>
                                            <p:strVal val="#ppt_x"/>
                                          </p:val>
                                        </p:tav>
                                      </p:tavLst>
                                    </p:anim>
                                    <p:anim calcmode="lin" valueType="num">
                                      <p:cBhvr additive="base">
                                        <p:cTn id="38" dur="500" fill="hold"/>
                                        <p:tgtEl>
                                          <p:spTgt spid="24582"/>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
                                            <p:txEl>
                                              <p:pRg st="0" end="0"/>
                                            </p:txEl>
                                          </p:spTgt>
                                        </p:tgtEl>
                                        <p:attrNameLst>
                                          <p:attrName>style.visibility</p:attrName>
                                        </p:attrNameLst>
                                      </p:cBhvr>
                                      <p:to>
                                        <p:strVal val="visible"/>
                                      </p:to>
                                    </p:set>
                                    <p:anim calcmode="lin" valueType="num">
                                      <p:cBhvr additive="base">
                                        <p:cTn id="4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build="p"/>
      <p:bldP spid="6" grpId="0" build="allAtOnce"/>
      <p:bldP spid="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a:spLocks noChangeArrowheads="1"/>
          </p:cNvSpPr>
          <p:nvPr/>
        </p:nvSpPr>
        <p:spPr bwMode="auto">
          <a:xfrm>
            <a:off x="571500" y="642938"/>
            <a:ext cx="4000500" cy="1938337"/>
          </a:xfrm>
          <a:prstGeom prst="rect">
            <a:avLst/>
          </a:prstGeom>
          <a:noFill/>
          <a:ln w="9525">
            <a:noFill/>
            <a:miter lim="800000"/>
            <a:headEnd/>
            <a:tailEnd/>
          </a:ln>
        </p:spPr>
        <p:txBody>
          <a:bodyPr>
            <a:spAutoFit/>
          </a:bodyPr>
          <a:lstStyle/>
          <a:p>
            <a:r>
              <a:rPr lang="ru-RU" sz="2400" b="1">
                <a:latin typeface="Times New Roman" pitchFamily="18" charset="0"/>
                <a:cs typeface="Times New Roman" pitchFamily="18" charset="0"/>
              </a:rPr>
              <a:t>Знает каждый пешеход</a:t>
            </a:r>
            <a:br>
              <a:rPr lang="ru-RU" sz="2400" b="1">
                <a:latin typeface="Times New Roman" pitchFamily="18" charset="0"/>
                <a:cs typeface="Times New Roman" pitchFamily="18" charset="0"/>
              </a:rPr>
            </a:br>
            <a:r>
              <a:rPr lang="ru-RU" sz="2400" b="1">
                <a:latin typeface="Times New Roman" pitchFamily="18" charset="0"/>
                <a:cs typeface="Times New Roman" pitchFamily="18" charset="0"/>
              </a:rPr>
              <a:t>Про подземный этот ход.</a:t>
            </a:r>
            <a:br>
              <a:rPr lang="ru-RU" sz="2400" b="1">
                <a:latin typeface="Times New Roman" pitchFamily="18" charset="0"/>
                <a:cs typeface="Times New Roman" pitchFamily="18" charset="0"/>
              </a:rPr>
            </a:br>
            <a:r>
              <a:rPr lang="ru-RU" sz="2400" b="1">
                <a:latin typeface="Times New Roman" pitchFamily="18" charset="0"/>
                <a:cs typeface="Times New Roman" pitchFamily="18" charset="0"/>
              </a:rPr>
              <a:t>Город он не украшает,</a:t>
            </a:r>
            <a:br>
              <a:rPr lang="ru-RU" sz="2400" b="1">
                <a:latin typeface="Times New Roman" pitchFamily="18" charset="0"/>
                <a:cs typeface="Times New Roman" pitchFamily="18" charset="0"/>
              </a:rPr>
            </a:br>
            <a:r>
              <a:rPr lang="ru-RU" sz="2400" b="1">
                <a:latin typeface="Times New Roman" pitchFamily="18" charset="0"/>
                <a:cs typeface="Times New Roman" pitchFamily="18" charset="0"/>
              </a:rPr>
              <a:t>Но машинам не мешает!</a:t>
            </a:r>
            <a:br>
              <a:rPr lang="ru-RU" sz="2400" b="1">
                <a:latin typeface="Times New Roman" pitchFamily="18" charset="0"/>
                <a:cs typeface="Times New Roman" pitchFamily="18" charset="0"/>
              </a:rPr>
            </a:br>
            <a:endParaRPr lang="ru-RU" sz="2400" b="1">
              <a:latin typeface="Times New Roman" pitchFamily="18" charset="0"/>
              <a:cs typeface="Times New Roman" pitchFamily="18" charset="0"/>
            </a:endParaRPr>
          </a:p>
        </p:txBody>
      </p:sp>
      <p:pic>
        <p:nvPicPr>
          <p:cNvPr id="25602" name="Picture 2" descr="http://little.com.ua/images/stories/useful/1_38.gif"/>
          <p:cNvPicPr>
            <a:picLocks noChangeAspect="1" noChangeArrowheads="1"/>
          </p:cNvPicPr>
          <p:nvPr/>
        </p:nvPicPr>
        <p:blipFill>
          <a:blip r:embed="rId2"/>
          <a:srcRect/>
          <a:stretch>
            <a:fillRect/>
          </a:stretch>
        </p:blipFill>
        <p:spPr bwMode="auto">
          <a:xfrm>
            <a:off x="5429250" y="571500"/>
            <a:ext cx="1785938" cy="1928813"/>
          </a:xfrm>
          <a:prstGeom prst="rect">
            <a:avLst/>
          </a:prstGeom>
          <a:noFill/>
          <a:ln w="9525">
            <a:noFill/>
            <a:miter lim="800000"/>
            <a:headEnd/>
            <a:tailEnd/>
          </a:ln>
        </p:spPr>
      </p:pic>
      <p:sp>
        <p:nvSpPr>
          <p:cNvPr id="4" name="Прямоугольник 3"/>
          <p:cNvSpPr>
            <a:spLocks noChangeArrowheads="1"/>
          </p:cNvSpPr>
          <p:nvPr/>
        </p:nvSpPr>
        <p:spPr bwMode="auto">
          <a:xfrm>
            <a:off x="3786188" y="4357688"/>
            <a:ext cx="4429125" cy="1938337"/>
          </a:xfrm>
          <a:prstGeom prst="rect">
            <a:avLst/>
          </a:prstGeom>
          <a:noFill/>
          <a:ln w="9525">
            <a:noFill/>
            <a:miter lim="800000"/>
            <a:headEnd/>
            <a:tailEnd/>
          </a:ln>
        </p:spPr>
        <p:txBody>
          <a:bodyPr>
            <a:spAutoFit/>
          </a:bodyPr>
          <a:lstStyle/>
          <a:p>
            <a:r>
              <a:rPr lang="ru-RU" sz="2400" b="1">
                <a:latin typeface="Times New Roman" pitchFamily="18" charset="0"/>
                <a:cs typeface="Times New Roman" pitchFamily="18" charset="0"/>
              </a:rPr>
              <a:t>Здесь наземный переход,</a:t>
            </a:r>
            <a:br>
              <a:rPr lang="ru-RU" sz="2400" b="1">
                <a:latin typeface="Times New Roman" pitchFamily="18" charset="0"/>
                <a:cs typeface="Times New Roman" pitchFamily="18" charset="0"/>
              </a:rPr>
            </a:br>
            <a:r>
              <a:rPr lang="ru-RU" sz="2400" b="1">
                <a:latin typeface="Times New Roman" pitchFamily="18" charset="0"/>
                <a:cs typeface="Times New Roman" pitchFamily="18" charset="0"/>
              </a:rPr>
              <a:t>Ходит целый день народ.</a:t>
            </a:r>
            <a:br>
              <a:rPr lang="ru-RU" sz="2400" b="1">
                <a:latin typeface="Times New Roman" pitchFamily="18" charset="0"/>
                <a:cs typeface="Times New Roman" pitchFamily="18" charset="0"/>
              </a:rPr>
            </a:br>
            <a:r>
              <a:rPr lang="ru-RU" sz="2400" b="1">
                <a:latin typeface="Times New Roman" pitchFamily="18" charset="0"/>
                <a:cs typeface="Times New Roman" pitchFamily="18" charset="0"/>
              </a:rPr>
              <a:t>Ты, водитель, не грусти,</a:t>
            </a:r>
            <a:br>
              <a:rPr lang="ru-RU" sz="2400" b="1">
                <a:latin typeface="Times New Roman" pitchFamily="18" charset="0"/>
                <a:cs typeface="Times New Roman" pitchFamily="18" charset="0"/>
              </a:rPr>
            </a:br>
            <a:r>
              <a:rPr lang="ru-RU" sz="2400" b="1">
                <a:latin typeface="Times New Roman" pitchFamily="18" charset="0"/>
                <a:cs typeface="Times New Roman" pitchFamily="18" charset="0"/>
              </a:rPr>
              <a:t>Пешехода пропусти!</a:t>
            </a:r>
            <a:br>
              <a:rPr lang="ru-RU" sz="2400" b="1">
                <a:latin typeface="Times New Roman" pitchFamily="18" charset="0"/>
                <a:cs typeface="Times New Roman" pitchFamily="18" charset="0"/>
              </a:rPr>
            </a:br>
            <a:endParaRPr lang="ru-RU" sz="2400" b="1">
              <a:latin typeface="Times New Roman" pitchFamily="18" charset="0"/>
              <a:cs typeface="Times New Roman" pitchFamily="18" charset="0"/>
            </a:endParaRPr>
          </a:p>
        </p:txBody>
      </p:sp>
      <p:pic>
        <p:nvPicPr>
          <p:cNvPr id="25606" name="Picture 6" descr="http://upload.wikimedia.org/wikipedia/commons/thumb/b/be/5_19_1_%28Road_sign%29.svg/120px-5_19_1_%28Road_sign%29.svg.png"/>
          <p:cNvPicPr>
            <a:picLocks noChangeAspect="1" noChangeArrowheads="1"/>
          </p:cNvPicPr>
          <p:nvPr/>
        </p:nvPicPr>
        <p:blipFill>
          <a:blip r:embed="rId3"/>
          <a:srcRect/>
          <a:stretch>
            <a:fillRect/>
          </a:stretch>
        </p:blipFill>
        <p:spPr bwMode="auto">
          <a:xfrm>
            <a:off x="928688" y="3714750"/>
            <a:ext cx="1928812" cy="2071688"/>
          </a:xfrm>
          <a:prstGeom prst="rect">
            <a:avLst/>
          </a:prstGeom>
          <a:noFill/>
          <a:ln w="9525">
            <a:noFill/>
            <a:miter lim="800000"/>
            <a:headEnd/>
            <a:tailEnd/>
          </a:ln>
        </p:spPr>
      </p:pic>
      <p:sp>
        <p:nvSpPr>
          <p:cNvPr id="7" name="TextBox 6"/>
          <p:cNvSpPr txBox="1">
            <a:spLocks noChangeArrowheads="1"/>
          </p:cNvSpPr>
          <p:nvPr/>
        </p:nvSpPr>
        <p:spPr bwMode="auto">
          <a:xfrm>
            <a:off x="2143125" y="2286000"/>
            <a:ext cx="2363788" cy="369888"/>
          </a:xfrm>
          <a:prstGeom prst="rect">
            <a:avLst/>
          </a:prstGeom>
          <a:noFill/>
          <a:ln w="9525">
            <a:noFill/>
            <a:miter lim="800000"/>
            <a:headEnd/>
            <a:tailEnd/>
          </a:ln>
        </p:spPr>
        <p:txBody>
          <a:bodyPr>
            <a:spAutoFit/>
          </a:bodyPr>
          <a:lstStyle/>
          <a:p>
            <a:r>
              <a:rPr lang="ru-RU">
                <a:latin typeface="Times New Roman" pitchFamily="18" charset="0"/>
                <a:cs typeface="Times New Roman" pitchFamily="18" charset="0"/>
              </a:rPr>
              <a:t>«Подземный переход»</a:t>
            </a:r>
          </a:p>
        </p:txBody>
      </p:sp>
      <p:sp>
        <p:nvSpPr>
          <p:cNvPr id="8" name="TextBox 7"/>
          <p:cNvSpPr txBox="1">
            <a:spLocks noChangeArrowheads="1"/>
          </p:cNvSpPr>
          <p:nvPr/>
        </p:nvSpPr>
        <p:spPr bwMode="auto">
          <a:xfrm>
            <a:off x="1071563" y="6143625"/>
            <a:ext cx="5221287" cy="369888"/>
          </a:xfrm>
          <a:prstGeom prst="rect">
            <a:avLst/>
          </a:prstGeom>
          <a:noFill/>
          <a:ln w="9525">
            <a:noFill/>
            <a:miter lim="800000"/>
            <a:headEnd/>
            <a:tailEnd/>
          </a:ln>
        </p:spPr>
        <p:txBody>
          <a:bodyPr>
            <a:spAutoFit/>
          </a:bodyPr>
          <a:lstStyle/>
          <a:p>
            <a:r>
              <a:rPr lang="ru-RU">
                <a:latin typeface="Times New Roman" pitchFamily="18" charset="0"/>
                <a:cs typeface="Times New Roman" pitchFamily="18" charset="0"/>
              </a:rPr>
              <a:t>«Пешеходный переход»</a:t>
            </a:r>
          </a:p>
        </p:txBody>
      </p:sp>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5602"/>
                                        </p:tgtEl>
                                        <p:attrNameLst>
                                          <p:attrName>style.visibility</p:attrName>
                                        </p:attrNameLst>
                                      </p:cBhvr>
                                      <p:to>
                                        <p:strVal val="visible"/>
                                      </p:to>
                                    </p:set>
                                    <p:anim calcmode="lin" valueType="num">
                                      <p:cBhvr additive="base">
                                        <p:cTn id="13" dur="500" fill="hold"/>
                                        <p:tgtEl>
                                          <p:spTgt spid="25602"/>
                                        </p:tgtEl>
                                        <p:attrNameLst>
                                          <p:attrName>ppt_x</p:attrName>
                                        </p:attrNameLst>
                                      </p:cBhvr>
                                      <p:tavLst>
                                        <p:tav tm="0">
                                          <p:val>
                                            <p:strVal val="1+#ppt_w/2"/>
                                          </p:val>
                                        </p:tav>
                                        <p:tav tm="100000">
                                          <p:val>
                                            <p:strVal val="#ppt_x"/>
                                          </p:val>
                                        </p:tav>
                                      </p:tavLst>
                                    </p:anim>
                                    <p:anim calcmode="lin" valueType="num">
                                      <p:cBhvr additive="base">
                                        <p:cTn id="14" dur="500" fill="hold"/>
                                        <p:tgtEl>
                                          <p:spTgt spid="2560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 calcmode="lin" valueType="num">
                                      <p:cBhvr additive="base">
                                        <p:cTn id="25"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25606"/>
                                        </p:tgtEl>
                                        <p:attrNameLst>
                                          <p:attrName>style.visibility</p:attrName>
                                        </p:attrNameLst>
                                      </p:cBhvr>
                                      <p:to>
                                        <p:strVal val="visible"/>
                                      </p:to>
                                    </p:set>
                                    <p:anim calcmode="lin" valueType="num">
                                      <p:cBhvr additive="base">
                                        <p:cTn id="31" dur="500" fill="hold"/>
                                        <p:tgtEl>
                                          <p:spTgt spid="25606"/>
                                        </p:tgtEl>
                                        <p:attrNameLst>
                                          <p:attrName>ppt_x</p:attrName>
                                        </p:attrNameLst>
                                      </p:cBhvr>
                                      <p:tavLst>
                                        <p:tav tm="0">
                                          <p:val>
                                            <p:strVal val="0-#ppt_w/2"/>
                                          </p:val>
                                        </p:tav>
                                        <p:tav tm="100000">
                                          <p:val>
                                            <p:strVal val="#ppt_x"/>
                                          </p:val>
                                        </p:tav>
                                      </p:tavLst>
                                    </p:anim>
                                    <p:anim calcmode="lin" valueType="num">
                                      <p:cBhvr additive="base">
                                        <p:cTn id="32" dur="500" fill="hold"/>
                                        <p:tgtEl>
                                          <p:spTgt spid="2560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 calcmode="lin" valueType="num">
                                      <p:cBhvr additive="base">
                                        <p:cTn id="3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4" grpId="0" build="p"/>
      <p:bldP spid="7" grpId="0" build="p"/>
      <p:bldP spid="8"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Box 2"/>
          <p:cNvSpPr txBox="1">
            <a:spLocks noChangeArrowheads="1"/>
          </p:cNvSpPr>
          <p:nvPr/>
        </p:nvSpPr>
        <p:spPr bwMode="auto">
          <a:xfrm>
            <a:off x="642938" y="1214438"/>
            <a:ext cx="7496175" cy="708025"/>
          </a:xfrm>
          <a:prstGeom prst="rect">
            <a:avLst/>
          </a:prstGeom>
          <a:noFill/>
          <a:ln w="9525">
            <a:noFill/>
            <a:miter lim="800000"/>
            <a:headEnd/>
            <a:tailEnd/>
          </a:ln>
        </p:spPr>
        <p:txBody>
          <a:bodyPr>
            <a:spAutoFit/>
          </a:bodyPr>
          <a:lstStyle/>
          <a:p>
            <a:pPr algn="ctr"/>
            <a:r>
              <a:rPr lang="ru-RU" sz="4000" b="1">
                <a:latin typeface="Times New Roman" pitchFamily="18" charset="0"/>
                <a:cs typeface="Times New Roman" pitchFamily="18" charset="0"/>
              </a:rPr>
              <a:t>«Семь правил ПДД для детей»</a:t>
            </a:r>
          </a:p>
        </p:txBody>
      </p:sp>
      <p:pic>
        <p:nvPicPr>
          <p:cNvPr id="30722" name="Picture 2" descr="http://www.bankreceptov.ru/pic/skazki-0043.jpg">
            <a:hlinkClick r:id="rId2"/>
          </p:cNvPr>
          <p:cNvPicPr>
            <a:picLocks noChangeAspect="1" noChangeArrowheads="1"/>
          </p:cNvPicPr>
          <p:nvPr/>
        </p:nvPicPr>
        <p:blipFill>
          <a:blip r:embed="rId3"/>
          <a:srcRect/>
          <a:stretch>
            <a:fillRect/>
          </a:stretch>
        </p:blipFill>
        <p:spPr bwMode="auto">
          <a:xfrm>
            <a:off x="1785938" y="2714625"/>
            <a:ext cx="5076825" cy="3448050"/>
          </a:xfrm>
          <a:prstGeom prst="rect">
            <a:avLst/>
          </a:prstGeom>
          <a:noFill/>
          <a:ln w="9525">
            <a:noFill/>
            <a:miter lim="800000"/>
            <a:headEnd/>
            <a:tailEnd/>
          </a:ln>
        </p:spPr>
      </p:pic>
    </p:spTree>
  </p:cSld>
  <p:clrMapOvr>
    <a:masterClrMapping/>
  </p:clrMapOvr>
  <p:transition>
    <p:wheel/>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297</TotalTime>
  <Words>525</Words>
  <Application>Microsoft Office PowerPoint</Application>
  <PresentationFormat>Экран (4:3)</PresentationFormat>
  <Paragraphs>49</Paragraphs>
  <Slides>14</Slides>
  <Notes>0</Notes>
  <HiddenSlides>0</HiddenSlides>
  <MMClips>0</MMClips>
  <ScaleCrop>false</ScaleCrop>
  <HeadingPairs>
    <vt:vector size="6" baseType="variant">
      <vt:variant>
        <vt:lpstr>Использованные шрифты</vt:lpstr>
      </vt:variant>
      <vt:variant>
        <vt:i4>6</vt:i4>
      </vt:variant>
      <vt:variant>
        <vt:lpstr>Шаблон оформления</vt:lpstr>
      </vt:variant>
      <vt:variant>
        <vt:i4>7</vt:i4>
      </vt:variant>
      <vt:variant>
        <vt:lpstr>Заголовки слайдов</vt:lpstr>
      </vt:variant>
      <vt:variant>
        <vt:i4>14</vt:i4>
      </vt:variant>
    </vt:vector>
  </HeadingPairs>
  <TitlesOfParts>
    <vt:vector size="27" baseType="lpstr">
      <vt:lpstr>Century Schoolbook</vt:lpstr>
      <vt:lpstr>Arial</vt:lpstr>
      <vt:lpstr>Wingdings</vt:lpstr>
      <vt:lpstr>Wingdings 2</vt:lpstr>
      <vt:lpstr>Calibri</vt:lpstr>
      <vt:lpstr>Times New Roman</vt:lpstr>
      <vt:lpstr>Эркер</vt:lpstr>
      <vt:lpstr>Эркер</vt:lpstr>
      <vt:lpstr>Эркер</vt:lpstr>
      <vt:lpstr>Эркер</vt:lpstr>
      <vt:lpstr>Эркер</vt:lpstr>
      <vt:lpstr>Эркер</vt:lpstr>
      <vt:lpstr>Эркер</vt:lpstr>
      <vt:lpstr>«Как рождаются ОПАСНЫЕ  СИТУАЦИИ  НА  ДОРОГАХ»</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«ОПАСНЫЕ  СИТУАЦИИ  НА  ДОРОГАХ  И  ТРОТУАРАХ»</dc:title>
  <dc:creator>Admin</dc:creator>
  <cp:lastModifiedBy>User</cp:lastModifiedBy>
  <cp:revision>39</cp:revision>
  <dcterms:created xsi:type="dcterms:W3CDTF">2012-12-01T12:25:36Z</dcterms:created>
  <dcterms:modified xsi:type="dcterms:W3CDTF">2020-04-08T17:51:21Z</dcterms:modified>
</cp:coreProperties>
</file>