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83" r:id="rId16"/>
    <p:sldId id="28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43D5D-7FC8-4922-A76B-D79E9A84F4D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60541-629C-4567-8B9E-4D881DD8B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526ED-2DDB-41E8-B061-985A70F0E5D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78F30-B1A2-4361-936E-F04AC539D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A4889-A79D-402B-BB7F-0D25FADE838C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B35D6-EF69-40DA-990E-4DF8B71F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6314A-C766-447B-A862-E004C20BB068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40969-FCE2-4DD8-8485-0F0647A6B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EF9FD-D864-415B-A9EC-85B26CBF305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49873-35D6-495E-8DE8-7ECCC9948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0D8E9-ADA1-4A97-BD3B-10CC6A7AB456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979D8-2637-44B4-86DB-741B87742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E4503-4A24-4856-B3F3-DD648B1E1D7E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AF8EB-740A-4CEF-A125-2606C78BD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A3EFF-75C2-425C-8780-AD75EAE96C0D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A5AFC-FF04-4810-8016-DE4211DA1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12A24-DD64-46D4-BE63-D19F3A9078BE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AADB-238C-48D6-847C-F24959385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EF50A-9105-48E0-916D-2C347F8F406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864B7-3F5B-434F-B441-DCF21D918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DC204-2A6A-4293-BC5D-D9BB14E0B3BD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B2880-D049-4EB6-A5A2-CD8452C88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BAB2FC-9AED-4442-9FE5-6EEA601AAC16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71BA54-9B10-42BC-8A30-AD8F931D2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leanronline.com/wp-content/uploads/2016/08/shutterstock_2330403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1371600" y="1643063"/>
            <a:ext cx="7772400" cy="1470025"/>
          </a:xfrm>
        </p:spPr>
        <p:txBody>
          <a:bodyPr/>
          <a:lstStyle/>
          <a:p>
            <a:r>
              <a:rPr lang="ru-RU" smtClean="0"/>
              <a:t>ЗДОРОВОЕ ПИТАНИЕ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8538" y="3284538"/>
            <a:ext cx="6400800" cy="1752600"/>
          </a:xfrm>
        </p:spPr>
        <p:txBody>
          <a:bodyPr>
            <a:normAutofit/>
          </a:bodyPr>
          <a:lstStyle/>
          <a:p>
            <a:r>
              <a:rPr lang="ru-RU" sz="3500" smtClean="0">
                <a:solidFill>
                  <a:srgbClr val="898989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Витамин РР</a:t>
            </a:r>
            <a:r>
              <a:rPr lang="ru-RU" smtClean="0"/>
              <a:t> 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Регулирует уровень холестерина и улучшает кровообращение.</a:t>
            </a:r>
          </a:p>
        </p:txBody>
      </p:sp>
      <p:sp>
        <p:nvSpPr>
          <p:cNvPr id="2458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81" name="Picture 2" descr="источники-витамина-р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1500188"/>
            <a:ext cx="4572000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Витамин С</a:t>
            </a:r>
            <a:endParaRPr lang="ru-RU" smtClean="0"/>
          </a:p>
        </p:txBody>
      </p:sp>
      <p:sp>
        <p:nvSpPr>
          <p:cNvPr id="2560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Полезен для иммунной системы, соединительной ткани и костей, ускоряет заживление ран.</a:t>
            </a:r>
          </a:p>
        </p:txBody>
      </p:sp>
      <p:sp>
        <p:nvSpPr>
          <p:cNvPr id="2560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5" name="Picture 2" descr="источники-витамина-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500188"/>
            <a:ext cx="44386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Витамин D</a:t>
            </a:r>
            <a:endParaRPr lang="ru-RU" smtClean="0"/>
          </a:p>
        </p:txBody>
      </p:sp>
      <p:sp>
        <p:nvSpPr>
          <p:cNvPr id="26627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Укрепляет зубы и кости.</a:t>
            </a:r>
          </a:p>
        </p:txBody>
      </p:sp>
      <p:sp>
        <p:nvSpPr>
          <p:cNvPr id="2662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9" name="Picture 2" descr="источники-витамина-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1500188"/>
            <a:ext cx="4867275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Витамин Е</a:t>
            </a:r>
            <a:r>
              <a:rPr lang="ru-RU" smtClean="0"/>
              <a:t> 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Борется с разрушительным воздействием свободных радикалов, влияет на функции эндокринных и половых желёз, замедляет старение. </a:t>
            </a:r>
          </a:p>
        </p:txBody>
      </p:sp>
      <p:sp>
        <p:nvSpPr>
          <p:cNvPr id="27652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3" name="Picture 2" descr="источники-витамина-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1571625"/>
            <a:ext cx="4357687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Витамин К</a:t>
            </a:r>
            <a:r>
              <a:rPr lang="ru-RU" smtClean="0"/>
              <a:t> 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Отвечает за нормальную свёртываемость крови.</a:t>
            </a:r>
          </a:p>
        </p:txBody>
      </p:sp>
      <p:sp>
        <p:nvSpPr>
          <p:cNvPr id="2867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7" name="Picture 2" descr="источники-витамина-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1571625"/>
            <a:ext cx="4652963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18488" cy="4525963"/>
          </a:xfrm>
        </p:spPr>
        <p:txBody>
          <a:bodyPr/>
          <a:lstStyle/>
          <a:p>
            <a:r>
              <a:rPr lang="ru-RU" smtClean="0"/>
              <a:t> В рационе школьника обязательно должны присутствовать продукты, содержащие необходимые для жизнедеятельности минеральные соли и микроэлементы: йод, железо, фтор, кобальт, селен, медь и другие. </a:t>
            </a:r>
          </a:p>
          <a:p>
            <a:r>
              <a:rPr lang="ru-RU" smtClean="0"/>
              <a:t>И, напоследок, одна из главных рекомендаций для организации питания детей: не кормите ребенка насильно! Детский организм способен самостоятельно определить оптимальные потребности в пищевых веществах и калориях.</a:t>
            </a:r>
          </a:p>
        </p:txBody>
      </p:sp>
      <p:sp>
        <p:nvSpPr>
          <p:cNvPr id="39939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Рекомендации школьникам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62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63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64" name="Picture 2" descr="https://ds03.infourok.ru/uploads/ex/02eb/0001eb32-a2659b30/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http://www.playcast.ru/uploads/2017/03/01/21838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«Ты есть то, что ты ешь»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Правильное питание (или здоровое питание) </a:t>
            </a:r>
            <a:r>
              <a:rPr lang="ru-RU" smtClean="0"/>
              <a:t>– это сбалансированный рацион из натуральных и качественных продуктов, которые удовлетворяют все нужды организма, кроме того, идут ему на пользу.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150" y="0"/>
            <a:ext cx="92011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ОТ ПРАВИЛЬНОГО ПИТАНИЯ ШКОЛЬНИКОВ ЗАВИСИТ 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Char char="ü"/>
            </a:pPr>
            <a:r>
              <a:rPr lang="ru-RU" smtClean="0"/>
              <a:t>ЗДОРОВЬЕ;</a:t>
            </a:r>
          </a:p>
          <a:p>
            <a:pPr algn="ctr">
              <a:buFont typeface="Wingdings" pitchFamily="2" charset="2"/>
              <a:buChar char="ü"/>
            </a:pPr>
            <a:r>
              <a:rPr lang="ru-RU" smtClean="0"/>
              <a:t>УСПЕВАЕМОСТЬ;</a:t>
            </a:r>
          </a:p>
          <a:p>
            <a:pPr algn="ctr">
              <a:buFont typeface="Wingdings" pitchFamily="2" charset="2"/>
              <a:buChar char="ü"/>
            </a:pPr>
            <a:r>
              <a:rPr lang="ru-RU" smtClean="0"/>
              <a:t>РАЗВИТИЕ. </a:t>
            </a:r>
          </a:p>
        </p:txBody>
      </p:sp>
      <p:pic>
        <p:nvPicPr>
          <p:cNvPr id="15364" name="Picture 4" descr="http://raduga62.ru/upload/medialibrary/9b5/9b5e21865d35a72b396e2769ea45907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3357563"/>
            <a:ext cx="7345362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68313" y="2781300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8434" name="Picture 2" descr="http://med-i.ru/wp-content/uploads/sites/123/images/bc48c89923c76730d0978dbe70f39c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https://shlakov.net/wp-content/uploads/2016/11/vitamin-a-768x5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908050"/>
            <a:ext cx="4679950" cy="573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Витамин А</a:t>
            </a:r>
          </a:p>
        </p:txBody>
      </p:sp>
      <p:sp>
        <p:nvSpPr>
          <p:cNvPr id="19460" name="Содержимое 3"/>
          <p:cNvSpPr>
            <a:spLocks noGrp="1"/>
          </p:cNvSpPr>
          <p:nvPr>
            <p:ph sz="half" idx="1"/>
          </p:nvPr>
        </p:nvSpPr>
        <p:spPr>
          <a:xfrm>
            <a:off x="250825" y="1600200"/>
            <a:ext cx="4033838" cy="4525963"/>
          </a:xfrm>
        </p:spPr>
        <p:txBody>
          <a:bodyPr/>
          <a:lstStyle/>
          <a:p>
            <a:r>
              <a:rPr lang="ru-RU" smtClean="0"/>
              <a:t>Обеспечивает нормальное состояние слизистых оболочек и кожи, улучшает сопротивляемость организма, отвечает за нормальное состояние зрения.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Витамин В1</a:t>
            </a:r>
            <a:r>
              <a:rPr lang="ru-RU" smtClean="0"/>
              <a:t> 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Улучшает пищеварение, укрепляет нервную систему и память. </a:t>
            </a:r>
          </a:p>
        </p:txBody>
      </p:sp>
      <p:sp>
        <p:nvSpPr>
          <p:cNvPr id="2048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5" name="Picture 6" descr="https://gdemore.top/wp-content/uploads/2017/07/Ovoshhi-i-frukty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412875"/>
            <a:ext cx="432117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4" descr="http://nibelaaz.ru/images/kuric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3402013"/>
            <a:ext cx="4392612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2" descr="http://attuale.ru/wp-content/uploads/2017/04/627-800x53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4149725"/>
            <a:ext cx="4249738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Витамин В2</a:t>
            </a:r>
            <a:r>
              <a:rPr lang="ru-RU" smtClean="0"/>
              <a:t> 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Укрепляет ногти и волосы и положительно влияет на состояние нервов.</a:t>
            </a:r>
          </a:p>
        </p:txBody>
      </p:sp>
      <p:sp>
        <p:nvSpPr>
          <p:cNvPr id="2150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9" name="Picture 2" descr="http://zdravo-bravo.ru/wp-content/uploads/2015/12/dieta-na-brokkol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860800"/>
            <a:ext cx="439261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4" descr="https://telegraf.com.ua/files/2017/02/6293_belokochannaya-kapusta-pankreati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557338"/>
            <a:ext cx="4378325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6" descr="http://petrovskievesti.ru/wp-content/uploads/2017/10/%D0%9C%D0%BE%D0%BB%D0%BE%D0%BA%D0%B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4508500"/>
            <a:ext cx="439261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Витамин В6</a:t>
            </a:r>
            <a:r>
              <a:rPr lang="ru-RU" smtClean="0"/>
              <a:t> 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Отвечает за нормальную работу печени, улучшает кроветворение, благотворно влияет на функции нервной системы</a:t>
            </a:r>
          </a:p>
        </p:txBody>
      </p:sp>
      <p:sp>
        <p:nvSpPr>
          <p:cNvPr id="22532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3" name="Picture 2" descr="источники-витамина-в-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428750"/>
            <a:ext cx="4429125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Витамин В12</a:t>
            </a:r>
            <a:r>
              <a:rPr lang="ru-RU" smtClean="0"/>
              <a:t> 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Стимулирует рост, способствует кроветворению, улучшает состояние центральной и периферийной нервной системы.</a:t>
            </a:r>
          </a:p>
        </p:txBody>
      </p:sp>
      <p:sp>
        <p:nvSpPr>
          <p:cNvPr id="2355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7" name="Picture 4" descr="источники-витамина-в-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1571625"/>
            <a:ext cx="4786313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208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Calibri</vt:lpstr>
      <vt:lpstr>Arial</vt:lpstr>
      <vt:lpstr>Wingdings</vt:lpstr>
      <vt:lpstr>Тема Office</vt:lpstr>
      <vt:lpstr>ЗДОРОВОЕ ПИТАНИЕ</vt:lpstr>
      <vt:lpstr>«Ты есть то, что ты ешь»</vt:lpstr>
      <vt:lpstr>ОТ ПРАВИЛЬНОГО ПИТАНИЯ ШКОЛЬНИКОВ ЗАВИСИТ </vt:lpstr>
      <vt:lpstr>Слайд 4</vt:lpstr>
      <vt:lpstr>Витамин А</vt:lpstr>
      <vt:lpstr>Витамин В1 </vt:lpstr>
      <vt:lpstr>Витамин В2 </vt:lpstr>
      <vt:lpstr>Витамин В6 </vt:lpstr>
      <vt:lpstr>Витамин В12 </vt:lpstr>
      <vt:lpstr>Витамин РР </vt:lpstr>
      <vt:lpstr>Витамин С</vt:lpstr>
      <vt:lpstr>Витамин D</vt:lpstr>
      <vt:lpstr>Витамин Е </vt:lpstr>
      <vt:lpstr>Витамин К </vt:lpstr>
      <vt:lpstr>Рекомендации школьникам 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ЗДОРОВОЕ ПИТАНИЕ – ЗДОРОВЫЕ ДЕТИ!</dc:title>
  <dc:creator>Анна и виктор</dc:creator>
  <cp:lastModifiedBy>User</cp:lastModifiedBy>
  <cp:revision>62</cp:revision>
  <dcterms:created xsi:type="dcterms:W3CDTF">2017-11-08T15:24:18Z</dcterms:created>
  <dcterms:modified xsi:type="dcterms:W3CDTF">2020-04-08T18:05:36Z</dcterms:modified>
</cp:coreProperties>
</file>