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61" r:id="rId5"/>
    <p:sldId id="258" r:id="rId6"/>
    <p:sldId id="259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FF7575"/>
    <a:srgbClr val="71FFC6"/>
    <a:srgbClr val="FFCCCC"/>
    <a:srgbClr val="FF8181"/>
    <a:srgbClr val="FF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ADF29-DC54-4C9B-8EE3-DB21624E2518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F6ACF-9B43-4A55-9089-043CED3E5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71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F6ACF-9B43-4A55-9089-043CED3E57B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598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hyperlink" Target="http://www.google.ru/url?sa=i&amp;rct=j&amp;q=&amp;esrc=s&amp;source=images&amp;cd=&amp;cad=rja&amp;uact=8&amp;docid=KeNlq98Caqn44M&amp;tbnid=ekBQWXoayGqZaM:&amp;ved=0CAUQjRw&amp;url=http://www.potomy.ru/fauna/667.html&amp;ei=dfdUU56fFYuGywP054CwDQ&amp;bvm=bv.65058239,d.bGE&amp;psig=AFQjCNH--666FHrLT10KoiqtyliB9A7q2g&amp;ust=1398163631022444" TargetMode="Externa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7026004" cy="1470025"/>
          </a:xfrm>
          <a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Здоровый сон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942971"/>
            <a:ext cx="2487992" cy="1790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7140" y="3902174"/>
            <a:ext cx="2381250" cy="1790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Почему мы спим ночью?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936923"/>
            <a:ext cx="6264696" cy="44650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правильно подготовиться ко сну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НЕЛЬЗЯ</a:t>
            </a:r>
            <a:endParaRPr lang="ru-RU" sz="4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dirty="0" smtClean="0">
                <a:ln/>
                <a:solidFill>
                  <a:srgbClr val="00B050"/>
                </a:solidFill>
              </a:rPr>
              <a:t>НУЖНО</a:t>
            </a:r>
            <a:endParaRPr lang="ru-RU" sz="4000" dirty="0">
              <a:ln/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348880"/>
            <a:ext cx="3744416" cy="523220"/>
          </a:xfrm>
          <a:prstGeom prst="rect">
            <a:avLst/>
          </a:prstGeom>
          <a:noFill/>
          <a:ln>
            <a:solidFill>
              <a:srgbClr val="FF7575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Играть в шумные игры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284984"/>
            <a:ext cx="3744416" cy="523220"/>
          </a:xfrm>
          <a:prstGeom prst="rect">
            <a:avLst/>
          </a:prstGeom>
          <a:noFill/>
          <a:ln>
            <a:solidFill>
              <a:srgbClr val="FF757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Драться 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4221088"/>
            <a:ext cx="3744416" cy="954107"/>
          </a:xfrm>
          <a:prstGeom prst="rect">
            <a:avLst/>
          </a:prstGeom>
          <a:noFill/>
          <a:ln>
            <a:solidFill>
              <a:srgbClr val="FF7575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Смотреть страшные фильмы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5589240"/>
            <a:ext cx="3744416" cy="523220"/>
          </a:xfrm>
          <a:prstGeom prst="rect">
            <a:avLst/>
          </a:prstGeom>
          <a:noFill/>
          <a:ln>
            <a:solidFill>
              <a:srgbClr val="FF7575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Поздно ужинать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92080" y="2348880"/>
            <a:ext cx="3384376" cy="523220"/>
          </a:xfrm>
          <a:prstGeom prst="rect">
            <a:avLst/>
          </a:prstGeom>
          <a:noFill/>
          <a:ln>
            <a:solidFill>
              <a:srgbClr val="00FF99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Проветрить комнату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92080" y="3284984"/>
            <a:ext cx="3384376" cy="523220"/>
          </a:xfrm>
          <a:prstGeom prst="rect">
            <a:avLst/>
          </a:prstGeom>
          <a:noFill/>
          <a:ln>
            <a:solidFill>
              <a:srgbClr val="00FF99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Почистить зубы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92080" y="4437112"/>
            <a:ext cx="3384376" cy="523220"/>
          </a:xfrm>
          <a:prstGeom prst="rect">
            <a:avLst/>
          </a:prstGeom>
          <a:noFill/>
          <a:ln>
            <a:solidFill>
              <a:srgbClr val="00FF99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Почитать книгу</a:t>
            </a:r>
            <a:endParaRPr lang="ru-RU" sz="28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185" b="89912" l="87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402599"/>
            <a:ext cx="3096344" cy="245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42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Профессии людей, работающих ночью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2497460" cy="249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268760"/>
            <a:ext cx="3476144" cy="2368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271604"/>
            <a:ext cx="1596146" cy="2576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3467004" cy="2312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8900" y="4184902"/>
            <a:ext cx="3420669" cy="2276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81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548680"/>
            <a:ext cx="6552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сон животных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908" y="4149080"/>
            <a:ext cx="344948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03848" y="1772816"/>
            <a:ext cx="5328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Слоны могут спать стоя. Им хватает трех часов, чтобы передохнуть и набраться сил. Обычно это происходит в самые жаркие часы полудня</a:t>
            </a:r>
            <a:r>
              <a:rPr lang="ru-RU" b="1" dirty="0" smtClean="0"/>
              <a:t>.</a:t>
            </a:r>
          </a:p>
          <a:p>
            <a:r>
              <a:rPr lang="ru-RU" b="1" dirty="0"/>
              <a:t>Правда поспать удается не всему стаду. Как правило взрослые животные дежурят по очереди, слегка дремлют, открывают глаза и распрямляют огромные уши, чтобы уловить опасные звуки. </a:t>
            </a:r>
          </a:p>
          <a:p>
            <a:endParaRPr lang="ru-RU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463" y="1576130"/>
            <a:ext cx="2327554" cy="270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4653136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Малыши и молодые слоны находятся в безопасности, поэтому им не страшно ложиться на бок и спокойно спать.</a:t>
            </a:r>
          </a:p>
          <a:p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4647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71820"/>
            <a:ext cx="3816424" cy="254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4437112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Спать </a:t>
            </a:r>
            <a:r>
              <a:rPr lang="ru-RU" b="1" dirty="0"/>
              <a:t>в воде довольно сложно, но дельфины приспособились вздремнуть таким образом, что одна половина полушария мозга у них отдыхает, а другая-бодрствует.</a:t>
            </a:r>
          </a:p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71820"/>
            <a:ext cx="3533378" cy="227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4573" y="4283548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 пустынная улитка может проспать целых три года!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39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Животные, которые не спят ночью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034" y="1556792"/>
            <a:ext cx="3898949" cy="2620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08910"/>
            <a:ext cx="3948338" cy="2592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035" y="4177502"/>
            <a:ext cx="3946574" cy="2398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potomy.ru/photocontent/667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9595" y="4144888"/>
            <a:ext cx="3225196" cy="2345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98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Пословицы о сне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369" y="1988840"/>
            <a:ext cx="5400600" cy="584775"/>
          </a:xfrm>
          <a:prstGeom prst="rect">
            <a:avLst/>
          </a:prstGeom>
          <a:noFill/>
          <a:ln>
            <a:solidFill>
              <a:srgbClr val="00FF99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Сон лучше всякого лекарства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86369" y="3356992"/>
            <a:ext cx="6480720" cy="584775"/>
          </a:xfrm>
          <a:prstGeom prst="rect">
            <a:avLst/>
          </a:prstGeom>
          <a:noFill/>
          <a:ln>
            <a:solidFill>
              <a:srgbClr val="00FF99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Каково живется, таково и спится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661847"/>
            <a:ext cx="8208912" cy="584775"/>
          </a:xfrm>
          <a:prstGeom prst="rect">
            <a:avLst/>
          </a:prstGeom>
          <a:noFill/>
          <a:ln>
            <a:solidFill>
              <a:srgbClr val="00FF99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Кто хочет много знать, тому надо мало спать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295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ы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ф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ы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5" y="2708920"/>
            <a:ext cx="820891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Взрослому человеку достаточно спать ночью 6-8 часов, а детям- 10 часов.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5" y="3589971"/>
            <a:ext cx="820891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Во время сна пульс, давление и дыхание становятся замедленными.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5" y="4509120"/>
            <a:ext cx="820891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Сны видят все без исключения, но большинство людей сны забывают.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5" y="5362565"/>
            <a:ext cx="648071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Животные также видят сны.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5" y="5860842"/>
            <a:ext cx="820891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Наилучший момент для пробуждения- восход солнца.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5" y="1556792"/>
            <a:ext cx="8208912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Сон- одно из самых загадочных и интересных явлений в нашей жизни.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5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238</Words>
  <Application>Microsoft Office PowerPoint</Application>
  <PresentationFormat>Экран (4:3)</PresentationFormat>
  <Paragraphs>32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Здоровый сон</vt:lpstr>
      <vt:lpstr>Почему мы спим ночью?</vt:lpstr>
      <vt:lpstr>Как правильно подготовиться ко сну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Пользователь Windows</cp:lastModifiedBy>
  <cp:revision>21</cp:revision>
  <dcterms:created xsi:type="dcterms:W3CDTF">2013-02-09T17:45:17Z</dcterms:created>
  <dcterms:modified xsi:type="dcterms:W3CDTF">2022-05-30T07:21:56Z</dcterms:modified>
</cp:coreProperties>
</file>