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9"/>
  </p:notesMasterIdLst>
  <p:sldIdLst>
    <p:sldId id="256" r:id="rId2"/>
    <p:sldId id="257" r:id="rId3"/>
    <p:sldId id="260" r:id="rId4"/>
    <p:sldId id="269" r:id="rId5"/>
    <p:sldId id="259" r:id="rId6"/>
    <p:sldId id="270" r:id="rId7"/>
    <p:sldId id="263" r:id="rId8"/>
    <p:sldId id="271" r:id="rId9"/>
    <p:sldId id="265" r:id="rId10"/>
    <p:sldId id="272" r:id="rId11"/>
    <p:sldId id="273" r:id="rId12"/>
    <p:sldId id="274" r:id="rId13"/>
    <p:sldId id="275" r:id="rId14"/>
    <p:sldId id="264" r:id="rId15"/>
    <p:sldId id="266" r:id="rId16"/>
    <p:sldId id="267" r:id="rId17"/>
    <p:sldId id="261" r:id="rId18"/>
    <p:sldId id="268" r:id="rId19"/>
    <p:sldId id="262" r:id="rId20"/>
    <p:sldId id="282" r:id="rId21"/>
    <p:sldId id="278" r:id="rId22"/>
    <p:sldId id="279" r:id="rId23"/>
    <p:sldId id="276" r:id="rId24"/>
    <p:sldId id="258" r:id="rId25"/>
    <p:sldId id="280" r:id="rId26"/>
    <p:sldId id="277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57E7F-A646-4BD4-91C5-4D252E460B77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C9F76-E8F8-47DD-8A69-6F475F243D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583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A19B-E3AD-431E-8BA6-E9CA91D63B3D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F24564D-D3B0-4A27-9221-4400D3471E00}" type="datetimeFigureOut">
              <a:rPr lang="ru-RU" smtClean="0"/>
              <a:pPr/>
              <a:t>30.05.2022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666F5FA-1D62-4D58-AE2E-DF212A836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diamond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4;&#1091;&#1083;&#1100;&#1090;&#1092;&#1080;&#1083;&#1100;&#1084;&#1099;\&#1059;&#1088;&#1086;&#1082;&#1080;%20&#1090;&#1105;&#1090;&#1091;&#1096;&#1082;&#1080;%20&#1057;&#1086;&#1074;&#1099;\15.Uroki%20ostoroznosti\Mikrobi.avi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285860"/>
            <a:ext cx="7406640" cy="185738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МИКРОБЫ – Друзья и Враги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человека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3794" name="Picture 2" descr="http://roza2017.ru/wp-content/uploads/2016/11/mikroby_na_rukah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3068960"/>
            <a:ext cx="3223721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Что едят микробы?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925416"/>
          </a:xfrm>
        </p:spPr>
        <p:txBody>
          <a:bodyPr/>
          <a:lstStyle/>
          <a:p>
            <a:pPr algn="just">
              <a:buNone/>
            </a:pPr>
            <a:r>
              <a:rPr lang="ru-RU" sz="5400" b="1" dirty="0" smtClean="0"/>
              <a:t>Микробы едят все! Хлеб, овощи, фрукты, суп, листья деревьев, краску, землю.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Игра  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9010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Какое яблоко ели микробы?</a:t>
            </a:r>
          </a:p>
          <a:p>
            <a:endParaRPr lang="ru-RU" dirty="0"/>
          </a:p>
        </p:txBody>
      </p:sp>
      <p:pic>
        <p:nvPicPr>
          <p:cNvPr id="32770" name="Picture 2" descr="http://im6-tub-ru.yandex.net/i?id=326685000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36912"/>
            <a:ext cx="2991692" cy="2952328"/>
          </a:xfrm>
          <a:prstGeom prst="rect">
            <a:avLst/>
          </a:prstGeom>
          <a:noFill/>
        </p:spPr>
      </p:pic>
      <p:sp>
        <p:nvSpPr>
          <p:cNvPr id="32772" name="AutoShape 4" descr="http://im1-tub-ru.yandex.net/i?id=219610870-48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http://im1-tub-ru.yandex.net/i?id=219610870-4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852936"/>
            <a:ext cx="3763305" cy="25088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4005064"/>
            <a:ext cx="3672408" cy="1944216"/>
          </a:xfrm>
        </p:spPr>
        <p:txBody>
          <a:bodyPr>
            <a:noAutofit/>
          </a:bodyPr>
          <a:lstStyle/>
          <a:p>
            <a:r>
              <a:rPr lang="ru-RU" sz="2400" dirty="0" smtClean="0"/>
              <a:t>Это называется плесень. Она очень опасна для человека!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259632" y="260648"/>
            <a:ext cx="7406640" cy="7920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Какой хлеб испорчен микробами?</a:t>
            </a:r>
            <a:endParaRPr lang="ru-RU" dirty="0"/>
          </a:p>
        </p:txBody>
      </p:sp>
      <p:pic>
        <p:nvPicPr>
          <p:cNvPr id="36866" name="Picture 2" descr="http://im2-tub-ru.yandex.net/i?id=563877476-3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268760"/>
            <a:ext cx="3537181" cy="2652886"/>
          </a:xfrm>
          <a:prstGeom prst="rect">
            <a:avLst/>
          </a:prstGeom>
          <a:noFill/>
        </p:spPr>
      </p:pic>
      <p:pic>
        <p:nvPicPr>
          <p:cNvPr id="36868" name="Picture 4" descr="http://im2-tub-ru.yandex.net/i?id=626254652-6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24744"/>
            <a:ext cx="3936437" cy="2952328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2123728" y="3717032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32656"/>
            <a:ext cx="8178112" cy="59157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		Некоторые микробы бывают очень опасны. Это те, которые едят здорового человека или животного. Они ничего не могут  есть кроме человека. Но человеку не нравиться, что его едят микробы и он начинает с ними бороться. То время, когда идет борьбы, называется болезнью. </a:t>
            </a:r>
          </a:p>
          <a:p>
            <a:pPr algn="just">
              <a:buNone/>
            </a:pPr>
            <a:r>
              <a:rPr lang="ru-RU" b="1" dirty="0" smtClean="0"/>
              <a:t>		В зависимости от того, в каком месте нашего организма поселились микробы, возникает та или иная болезнь.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7048947" cy="495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762000" y="5791200"/>
            <a:ext cx="792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dirty="0" smtClean="0"/>
              <a:t>Вот </a:t>
            </a:r>
            <a:r>
              <a:rPr lang="ru-RU" sz="3200" dirty="0"/>
              <a:t>это - </a:t>
            </a:r>
            <a:r>
              <a:rPr lang="ru-RU" sz="3200" b="1" dirty="0"/>
              <a:t>Насморк!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«Вредные» микробы</a:t>
            </a:r>
            <a:endParaRPr lang="ru-RU" b="1" i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146050"/>
            <a:ext cx="8699500" cy="1225550"/>
          </a:xfrm>
        </p:spPr>
      </p:pic>
      <p:pic>
        <p:nvPicPr>
          <p:cNvPr id="419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1317625"/>
            <a:ext cx="6781800" cy="5426075"/>
          </a:xfr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Ангина</a:t>
            </a:r>
            <a:endParaRPr lang="ru-RU" dirty="0"/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0175" y="1219200"/>
            <a:ext cx="6981825" cy="5584825"/>
          </a:xfr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oxyhome.ru/uploads/posts/2009-11/1257533705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32656"/>
            <a:ext cx="6120680" cy="55698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Воспаление на коже</a:t>
            </a:r>
            <a:endParaRPr lang="ru-RU" dirty="0"/>
          </a:p>
        </p:txBody>
      </p:sp>
      <p:pic>
        <p:nvPicPr>
          <p:cNvPr id="389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1379538"/>
            <a:ext cx="6781800" cy="5424487"/>
          </a:xfr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208823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Частое мытье рук для современного человека не просто признак хорошего воспитания и аккуратности. Эта несложная процедура способна защитить от опасных заболеваний, ведь именно через грязные руки микробы-возбудители попадают в наш организм</a:t>
            </a:r>
            <a:r>
              <a:rPr lang="ru-RU" sz="2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501008"/>
            <a:ext cx="360157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36912"/>
            <a:ext cx="385327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802265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Users\1\Desktop\картинки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99" y="1484784"/>
            <a:ext cx="5401221" cy="40422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260648"/>
            <a:ext cx="4097046" cy="2783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мы будем коротко стричь ногти,  под ними не будет черной  каемки грязи и, конечно, бактерии содержащиеся в ней, не попадут к нам внутрь, и мы не будем болеть</a:t>
            </a:r>
          </a:p>
        </p:txBody>
      </p:sp>
      <p:pic>
        <p:nvPicPr>
          <p:cNvPr id="6" name="Рисунок 5" descr="ED00136_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3562350" cy="21240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3212976"/>
            <a:ext cx="43577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Тоже самое можно сказать о носовом платочке. Он необходим при кашле и чихании. Надо отворачиваться и прикрываться им, чтобы микробы не летели на товарищей.</a:t>
            </a:r>
          </a:p>
        </p:txBody>
      </p:sp>
      <p:pic>
        <p:nvPicPr>
          <p:cNvPr id="50178" name="Picture 2" descr="http://img0.liveinternet.ru/images/attach/c/0/43/773/43773416_166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645024"/>
            <a:ext cx="3286148" cy="2562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28604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Всем известно, что при царапинах и порезах нужно смазать рану дезинфицирующим веществом: спиртом, перекисью водорода или йодом, чтобы не оставить микробам шансов.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24944"/>
            <a:ext cx="3500462" cy="3014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928934"/>
            <a:ext cx="3286148" cy="3014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i="1" dirty="0" smtClean="0"/>
              <a:t>Еще немного о микробах</a:t>
            </a:r>
            <a:endParaRPr lang="ru-RU" sz="5400" b="1" i="1" dirty="0"/>
          </a:p>
        </p:txBody>
      </p:sp>
      <p:pic>
        <p:nvPicPr>
          <p:cNvPr id="4" name="Mikrob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340768"/>
            <a:ext cx="7344816" cy="5041557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1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204392" y="332656"/>
            <a:ext cx="7939608" cy="118415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Большинство микробов для нас не опасны, даже наоборот. Есть полезные.</a:t>
            </a:r>
            <a:endParaRPr lang="ru-RU" sz="3600" b="1" i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971600" y="1850064"/>
            <a:ext cx="7848872" cy="107488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sz="2400" b="1" dirty="0" smtClean="0"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Пенящийся квас, мягкий ноздреватый хлеб — мы бы не попробовали их, если бы не наши друзья — микроорганизмы. </a:t>
            </a:r>
          </a:p>
          <a:p>
            <a:endParaRPr lang="ru-RU" dirty="0"/>
          </a:p>
        </p:txBody>
      </p:sp>
      <p:pic>
        <p:nvPicPr>
          <p:cNvPr id="9" name="Picture 4" descr="http://doma-gotovim.ru/wp-content/uploads/2010/06/+%D0%BA%D0%B2%D0%B0%D1%81-%D0%B4%D0%BE%D0%BC%D0%B0%D1%88%D0%BD%D0%B8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924944"/>
            <a:ext cx="3357586" cy="2286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6" descr="http://breadinform.ru/images/stories/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996952"/>
            <a:ext cx="4095007" cy="2854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еснок-2"/>
          <p:cNvPicPr/>
          <p:nvPr/>
        </p:nvPicPr>
        <p:blipFill>
          <a:blip r:embed="rId3" cstate="print"/>
          <a:srcRect t="21809"/>
          <a:stretch>
            <a:fillRect/>
          </a:stretch>
        </p:blipFill>
        <p:spPr bwMode="auto">
          <a:xfrm>
            <a:off x="2915816" y="548680"/>
            <a:ext cx="475252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259632" y="3933056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Запахи лука и чеснока полезны. Они уничтожают микробы разных болезней. Поэтому чаще нужно употреблять лук и чеснок в пище, для организма они очень полезны.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выводы можно сделать?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Мир микробов интересен и разнообразен.</a:t>
            </a:r>
          </a:p>
          <a:p>
            <a:r>
              <a:rPr lang="ru-RU" dirty="0" smtClean="0"/>
              <a:t>Среди микробов есть наши друзья и враги.</a:t>
            </a:r>
          </a:p>
          <a:p>
            <a:r>
              <a:rPr lang="ru-RU" dirty="0" smtClean="0"/>
              <a:t>Находясь в нашем организме микробы помогают ему быть здоровыми и не дают вредным бактерия наносить вред человеку.</a:t>
            </a:r>
          </a:p>
          <a:p>
            <a:r>
              <a:rPr lang="ru-RU" dirty="0" smtClean="0"/>
              <a:t>Нужно заботится о своем здоровье, соблюдать правила личной гигиены и кушать не испорченные продукты.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80728"/>
            <a:ext cx="7498080" cy="2808312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 smtClean="0"/>
              <a:t>Будьте здоровы!</a:t>
            </a:r>
            <a:endParaRPr lang="ru-RU" sz="7200" b="1" i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Что такое микробы?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700808"/>
            <a:ext cx="7962088" cy="381642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dirty="0" smtClean="0"/>
              <a:t>  </a:t>
            </a:r>
            <a:r>
              <a:rPr lang="ru-RU" sz="3600" b="1" dirty="0" smtClean="0"/>
              <a:t>Микробы, или микроорганизмы, могут быть животного или растительного происхождения. </a:t>
            </a:r>
            <a:r>
              <a:rPr lang="ru-RU" b="1" dirty="0" smtClean="0"/>
              <a:t>Микробы - очень маленькие и живые существа .Они не видны простым глазом. Чтобы их увидеть, надо посмотреть в особый прибор, который называется микроскоп.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Микроскоп</a:t>
            </a:r>
            <a:endParaRPr lang="ru-RU" b="1" i="1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505133"/>
            <a:ext cx="2883520" cy="399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809960" cy="5112568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Среди микробов есть наши друзья и враги. С теми и другими мы должны научиться правильно себя вести, чтобы оставаться здоровыми. Микробы – друзья и враги человека, поэтому следует быть крайне осторожными.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2051720" cy="212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5040560"/>
          </a:xfrm>
        </p:spPr>
        <p:txBody>
          <a:bodyPr>
            <a:noAutofit/>
          </a:bodyPr>
          <a:lstStyle/>
          <a:p>
            <a:pPr algn="just"/>
            <a:r>
              <a:rPr lang="ru-RU" sz="5400" b="1" dirty="0" smtClean="0"/>
              <a:t>У микробов нет ни рук, ни ног, ни рта, ни носа. Это просто шарики или палочки.</a:t>
            </a:r>
            <a:br>
              <a:rPr lang="ru-RU" sz="5400" b="1" dirty="0" smtClean="0"/>
            </a:br>
            <a:endParaRPr lang="ru-RU" sz="5400" b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300" b="1" i="1" dirty="0" smtClean="0"/>
              <a:t>Под микроскопом</a:t>
            </a:r>
            <a:endParaRPr lang="ru-RU" sz="5300" b="1" i="1" dirty="0"/>
          </a:p>
        </p:txBody>
      </p:sp>
      <p:pic>
        <p:nvPicPr>
          <p:cNvPr id="4" name="Picture 2" descr="Компьютерное изображение хеликобактер пилор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3474316" cy="2232248"/>
          </a:xfrm>
          <a:prstGeom prst="rect">
            <a:avLst/>
          </a:prstGeom>
          <a:noFill/>
        </p:spPr>
      </p:pic>
      <p:pic>
        <p:nvPicPr>
          <p:cNvPr id="3074" name="Picture 2" descr="http://almapharm.ru/media/2011/05/915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268760"/>
            <a:ext cx="4017954" cy="2827636"/>
          </a:xfrm>
          <a:prstGeom prst="rect">
            <a:avLst/>
          </a:prstGeom>
          <a:noFill/>
        </p:spPr>
      </p:pic>
      <p:pic>
        <p:nvPicPr>
          <p:cNvPr id="3076" name="Picture 4" descr="Хеликобактер пилори в человеческом желуд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501008"/>
            <a:ext cx="4158133" cy="2926287"/>
          </a:xfrm>
          <a:prstGeom prst="rect">
            <a:avLst/>
          </a:prstGeom>
          <a:noFill/>
        </p:spPr>
      </p:pic>
      <p:pic>
        <p:nvPicPr>
          <p:cNvPr id="3078" name="Picture 6" descr="http://almapharm.ru/media/2011/05/619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573016"/>
            <a:ext cx="3600400" cy="2880320"/>
          </a:xfrm>
          <a:prstGeom prst="rect">
            <a:avLst/>
          </a:prstGeom>
          <a:noFill/>
        </p:spPr>
      </p:pic>
      <p:pic>
        <p:nvPicPr>
          <p:cNvPr id="3080" name="Picture 8" descr="http://www.zdorovieinfo.ru/upload/contents/487/kadr-deti-29.11.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924944"/>
            <a:ext cx="2520279" cy="18902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2212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Как же передвигаются микробы?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00808"/>
            <a:ext cx="8106104" cy="468052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   У некоторых есть хвостики, которые называются жгутиками. Жгутик вращается, как пропеллер самолета и микроб движется. Но у большинства таких жгутиков нет. В жидкости они просто слегка подпрыгивают-  как мячик, который мы бьем ладошкой об пол. Там, где сухо, их переносит воздух (ветер). А часто их переносят люди и животные на себе.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/>
          <a:lstStyle/>
          <a:p>
            <a:pPr algn="ctr"/>
            <a:r>
              <a:rPr lang="ru-RU" b="1" i="1" dirty="0" smtClean="0"/>
              <a:t>Где живут микробы?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955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Микрофлора организма человека «весит» до 1,5 кг. Бактерии живут на коже, слизистых оболочках, в органах пищеварительной системы, выполняя роль наших помощников и защитников. «Вредные» микробы – также чувствуют себя в нашем теле весьма комфортно, а при ослаблении иммунитета и вовсе «распоясываются», провоцируя различные заболевания.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215</TotalTime>
  <Words>514</Words>
  <Application>Microsoft Office PowerPoint</Application>
  <PresentationFormat>Экран (4:3)</PresentationFormat>
  <Paragraphs>41</Paragraphs>
  <Slides>27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МИКРОБЫ – Друзья и Враги человека</vt:lpstr>
      <vt:lpstr>Презентация PowerPoint</vt:lpstr>
      <vt:lpstr>Что такое микробы? </vt:lpstr>
      <vt:lpstr>Микроскоп</vt:lpstr>
      <vt:lpstr>Среди микробов есть наши друзья и враги. С теми и другими мы должны научиться правильно себя вести, чтобы оставаться здоровыми. Микробы – друзья и враги человека, поэтому следует быть крайне осторожными.</vt:lpstr>
      <vt:lpstr>У микробов нет ни рук, ни ног, ни рта, ни носа. Это просто шарики или палочки. </vt:lpstr>
      <vt:lpstr>Под микроскопом</vt:lpstr>
      <vt:lpstr>Как же передвигаются микробы?</vt:lpstr>
      <vt:lpstr>Где живут микробы?</vt:lpstr>
      <vt:lpstr>Что едят микробы?</vt:lpstr>
      <vt:lpstr>Игра   </vt:lpstr>
      <vt:lpstr>Это называется плесень. Она очень опасна для человека! </vt:lpstr>
      <vt:lpstr>Презентация PowerPoint</vt:lpstr>
      <vt:lpstr>«Вредные» микробы</vt:lpstr>
      <vt:lpstr>Презентация PowerPoint</vt:lpstr>
      <vt:lpstr>Ангина</vt:lpstr>
      <vt:lpstr>Презентация PowerPoint</vt:lpstr>
      <vt:lpstr>Воспаление на коже</vt:lpstr>
      <vt:lpstr>  Частое мытье рук для современного человека не просто признак хорошего воспитания и аккуратности. Эта несложная процедура способна защитить от опасных заболеваний, ведь именно через грязные руки микробы-возбудители попадают в наш организм.   </vt:lpstr>
      <vt:lpstr>Презентация PowerPoint</vt:lpstr>
      <vt:lpstr>Презентация PowerPoint</vt:lpstr>
      <vt:lpstr>Презентация PowerPoint</vt:lpstr>
      <vt:lpstr>Еще немного о микробах</vt:lpstr>
      <vt:lpstr>Большинство микробов для нас не опасны, даже наоборот. Есть полезные.</vt:lpstr>
      <vt:lpstr>Презентация PowerPoint</vt:lpstr>
      <vt:lpstr>Какие выводы можно сделать?</vt:lpstr>
      <vt:lpstr>Будьте здоровы!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24</cp:revision>
  <dcterms:created xsi:type="dcterms:W3CDTF">2014-04-05T11:27:29Z</dcterms:created>
  <dcterms:modified xsi:type="dcterms:W3CDTF">2022-05-30T08:13:21Z</dcterms:modified>
</cp:coreProperties>
</file>