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972B8-A171-4F7D-BA50-482D9049CF5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71BD-11EA-4364-B4E8-BB1685238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F283-5942-459B-8883-0153E396BFF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216-F4EF-4D6C-A506-093556A36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0EA553-F380-469F-B38F-15B58B1FEC7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D58067-81DA-4240-8432-2BDC5E0FA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BC7231-71B8-4E17-9E03-1254BA2F27E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63043E-E662-4FD1-B2B8-D5A741D1C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F51C09-DFE8-48F9-80AC-785278B9EE1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BDD9A2-7296-4B38-994A-D018EDEA8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8FE51E-31AD-4C3F-B127-0DB02D0D3CB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D5DD3F-8A8F-4DFD-BA7F-0F6FC94FC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42BFD-F1E0-42C2-BF29-2C314B71561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B2E5-1F81-41DF-81AF-961A97A80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0E00A4-F4AF-449B-BB83-CF89C9E3B9A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308BA9-B175-4E9E-AC13-5C105C168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DF6A6F-F034-46DC-81D8-7F9B6C72593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CA778EF-CEEF-41E4-AB83-841E4C95B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891A8-A409-460A-8E0B-096CC7D0029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D10D9-6BF6-4CA4-AF7A-918798EF6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34057DE-CE9E-48AC-AF9D-62436EE20AE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D0D3465-56B4-40BA-84AD-B7E3134C7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77" r:id="rId8"/>
    <p:sldLayoutId id="2147483669" r:id="rId9"/>
    <p:sldLayoutId id="2147483668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50" y="261938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/>
              <a:t>Если в доме пожар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pic>
        <p:nvPicPr>
          <p:cNvPr id="16387" name="Picture 2" descr="http://upload.rb.ru/upload/users/picture/571824/21eb3bb5ec852c68a2ca5d00b71d9b0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821531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6429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"/>
            <a:ext cx="9144000" cy="62468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60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60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6000" dirty="0" smtClean="0"/>
              <a:t> Спасибо 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6000" dirty="0" smtClean="0"/>
              <a:t>за внимание!</a:t>
            </a:r>
            <a:endParaRPr lang="ru-RU" sz="6000" dirty="0"/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5715000" y="4429125"/>
            <a:ext cx="321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</p:spTree>
  </p:cSld>
  <p:clrMapOvr>
    <a:masterClrMapping/>
  </p:clrMapOvr>
  <p:transition advClick="0" advTm="5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Огонь даёт нам тепло и свет , 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на огне можно приготовить еду , 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но иногда огонь превращается 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из друга 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000" dirty="0" smtClean="0"/>
              <a:t>в злейшего врага человека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Если в доме пожар</a:t>
            </a:r>
            <a:endParaRPr lang="ru-RU" sz="2800" dirty="0"/>
          </a:p>
        </p:txBody>
      </p:sp>
      <p:pic>
        <p:nvPicPr>
          <p:cNvPr id="17410" name="Содержимое 4" descr="http://www.lesvesti.ru/images/main/67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857375"/>
            <a:ext cx="3214688" cy="3500438"/>
          </a:xfrm>
        </p:spPr>
      </p:pic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1000125" y="1785938"/>
            <a:ext cx="30718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Lucida Sans Unicode" pitchFamily="34" charset="0"/>
              </a:rPr>
              <a:t>Если в доме возник пожар, действовать надо быстро и чётко, без паники. Прежде всего надо позвонить по номеру 01, назвать свой адрес и рассказать, что случилось</a:t>
            </a: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462202" cy="60893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dirty="0" smtClean="0"/>
              <a:t>Если в доме пожар</a:t>
            </a:r>
            <a:endParaRPr lang="ru-RU" sz="2200" dirty="0"/>
          </a:p>
        </p:txBody>
      </p:sp>
      <p:sp>
        <p:nvSpPr>
          <p:cNvPr id="18434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09600" y="2000250"/>
            <a:ext cx="2209800" cy="3008313"/>
          </a:xfrm>
        </p:spPr>
        <p:txBody>
          <a:bodyPr/>
          <a:lstStyle/>
          <a:p>
            <a:pPr marR="0" algn="ctr"/>
            <a:r>
              <a:rPr lang="ru-RU" sz="1800" smtClean="0"/>
              <a:t>Из задымлённой квартиры лучше выбираться пригнувшись или на четвереньках – внизу дыма обычно меньше. Дышать при этом нужно через влажную ткань – платок, полотенце, шарф.</a:t>
            </a:r>
          </a:p>
        </p:txBody>
      </p:sp>
      <p:pic>
        <p:nvPicPr>
          <p:cNvPr id="6" name="Рисунок 5" descr="http://www.forchel.ru/images/metodkabinet/poj-bez1.jpg"/>
          <p:cNvPicPr>
            <a:picLocks noGrp="1"/>
          </p:cNvPicPr>
          <p:nvPr>
            <p:ph type="pic" idx="1"/>
          </p:nvPr>
        </p:nvPicPr>
        <p:blipFill>
          <a:blip r:embed="rId2"/>
          <a:srcRect l="6173" t="15307" r="53147" b="20569"/>
          <a:stretch>
            <a:fillRect/>
          </a:stretch>
        </p:blipFill>
        <p:spPr>
          <a:xfrm>
            <a:off x="3714744" y="785794"/>
            <a:ext cx="5214974" cy="5143536"/>
          </a:xfrm>
          <a:noFill/>
          <a:ln>
            <a:noFill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2500330" cy="68036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Если в доме пожар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1500" y="2071688"/>
            <a:ext cx="2428875" cy="2714625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  <a:buFont typeface="Arial" charset="0"/>
              <a:buChar char="•"/>
            </a:pPr>
            <a:r>
              <a:rPr lang="ru-RU" sz="2000" smtClean="0"/>
              <a:t>Если в квартире есть кто-то из взрослых, позови его на помощь. </a:t>
            </a:r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endParaRPr lang="ru-RU" sz="2000" smtClean="0"/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r>
              <a:rPr lang="ru-RU" sz="2000" smtClean="0"/>
              <a:t>Если дома только ты, младший брат или сестра, хватай малыша за руку и быстро бегите к входной двери.</a:t>
            </a:r>
          </a:p>
          <a:p>
            <a:pPr marR="0">
              <a:lnSpc>
                <a:spcPct val="80000"/>
              </a:lnSpc>
            </a:pPr>
            <a:endParaRPr lang="ru-RU" sz="400" smtClean="0"/>
          </a:p>
        </p:txBody>
      </p:sp>
      <p:pic>
        <p:nvPicPr>
          <p:cNvPr id="19459" name="Рисунок 15" descr="http://www.tunnel.ru/userfiles/ck/images/3313/V_goryacshej_odezhde_bezhat_zaprecshaetsya._Ot_vetra_silnee_ogon___razgoraetsya.jpg"/>
          <p:cNvPicPr>
            <a:picLocks noChangeAspect="1" noChangeArrowheads="1"/>
          </p:cNvPicPr>
          <p:nvPr/>
        </p:nvPicPr>
        <p:blipFill>
          <a:blip r:embed="rId2"/>
          <a:srcRect l="46625" t="23642" r="30940" b="49942"/>
          <a:stretch>
            <a:fillRect/>
          </a:stretch>
        </p:blipFill>
        <p:spPr bwMode="auto">
          <a:xfrm>
            <a:off x="3929063" y="1233488"/>
            <a:ext cx="5072062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2"/>
          <p:cNvSpPr>
            <a:spLocks noGrp="1"/>
          </p:cNvSpPr>
          <p:nvPr>
            <p:ph type="body" sz="half" idx="2"/>
          </p:nvPr>
        </p:nvSpPr>
        <p:spPr>
          <a:xfrm>
            <a:off x="1141413" y="5443538"/>
            <a:ext cx="7162800" cy="647700"/>
          </a:xfrm>
        </p:spPr>
        <p:txBody>
          <a:bodyPr/>
          <a:lstStyle/>
          <a:p>
            <a:pPr marR="0"/>
            <a:r>
              <a:rPr lang="ru-RU" smtClean="0"/>
              <a:t>Нельзя прятаться  в шкаф , под кровать или  запираться в ванной - так от дыма  не спастись.</a:t>
            </a:r>
          </a:p>
        </p:txBody>
      </p:sp>
      <p:pic>
        <p:nvPicPr>
          <p:cNvPr id="15362" name="Picture 2" descr="http://galstonok.rusedu.net/gallery/3100/to_pup_0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2023" b="32023"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Если в доме пожар</a:t>
            </a: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Текст 2"/>
          <p:cNvSpPr>
            <a:spLocks noGrp="1"/>
          </p:cNvSpPr>
          <p:nvPr>
            <p:ph type="body" sz="half" idx="2"/>
          </p:nvPr>
        </p:nvSpPr>
        <p:spPr>
          <a:xfrm>
            <a:off x="1141413" y="5443538"/>
            <a:ext cx="7162800" cy="647700"/>
          </a:xfrm>
        </p:spPr>
        <p:txBody>
          <a:bodyPr/>
          <a:lstStyle/>
          <a:p>
            <a:pPr marR="0"/>
            <a:r>
              <a:rPr lang="ru-RU" smtClean="0"/>
              <a:t>Во время пожара или задымления пользоваться лифтом  НЕЛЬЗЯ!</a:t>
            </a:r>
          </a:p>
        </p:txBody>
      </p:sp>
      <p:pic>
        <p:nvPicPr>
          <p:cNvPr id="10" name="Picture 2" descr="http://s.compcentr.ru/09/films/4-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6308" b="16308"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Если в доме пожар</a:t>
            </a: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Нельзя</a:t>
            </a:r>
            <a:r>
              <a:rPr lang="en-US" sz="3600" smtClean="0"/>
              <a:t>:</a:t>
            </a:r>
            <a:r>
              <a:rPr lang="ru-RU" sz="3600" smtClean="0"/>
              <a:t>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41413" y="5443538"/>
            <a:ext cx="7162800" cy="64770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  <a:buFont typeface="Arial" charset="0"/>
              <a:buChar char="•"/>
            </a:pPr>
            <a:r>
              <a:rPr lang="ru-RU" sz="1600" smtClean="0"/>
              <a:t>Играть со спичками и зажигалками.</a:t>
            </a:r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endParaRPr lang="ru-RU" sz="1600" smtClean="0"/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r>
              <a:rPr lang="ru-RU" sz="1600" smtClean="0"/>
              <a:t>Играть с жидкостями,  которые могут вспыхнуть.</a:t>
            </a:r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endParaRPr lang="ru-RU" sz="1600" smtClean="0"/>
          </a:p>
          <a:p>
            <a:pPr marR="0">
              <a:lnSpc>
                <a:spcPct val="80000"/>
              </a:lnSpc>
              <a:buFont typeface="Arial" charset="0"/>
              <a:buChar char="•"/>
            </a:pPr>
            <a:r>
              <a:rPr lang="ru-RU" sz="1600" smtClean="0"/>
              <a:t>Оставлять без присмотра включенный чайник или утюг.</a:t>
            </a:r>
          </a:p>
          <a:p>
            <a:pPr marR="0">
              <a:lnSpc>
                <a:spcPct val="80000"/>
              </a:lnSpc>
            </a:pPr>
            <a:r>
              <a:rPr lang="ru-RU" sz="1600" smtClean="0"/>
              <a:t> </a:t>
            </a:r>
          </a:p>
          <a:p>
            <a:pPr marR="0">
              <a:lnSpc>
                <a:spcPct val="80000"/>
              </a:lnSpc>
            </a:pPr>
            <a:endParaRPr lang="ru-RU" sz="400" smtClean="0"/>
          </a:p>
        </p:txBody>
      </p:sp>
      <p:pic>
        <p:nvPicPr>
          <p:cNvPr id="22531" name="Picture 2" descr="http://umm4.com/wp-content/uploads/2011/06/stixi-dlya-detej-pravila-pozharnoj-bezopasnosti-3.jpg"/>
          <p:cNvPicPr>
            <a:picLocks noChangeAspect="1" noChangeArrowheads="1"/>
          </p:cNvPicPr>
          <p:nvPr/>
        </p:nvPicPr>
        <p:blipFill>
          <a:blip r:embed="rId2"/>
          <a:srcRect l="8879" r="8879"/>
          <a:stretch>
            <a:fillRect/>
          </a:stretch>
        </p:blipFill>
        <p:spPr bwMode="auto">
          <a:xfrm>
            <a:off x="1428750" y="214313"/>
            <a:ext cx="6483350" cy="4556125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96612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Если в доме пожар</a:t>
            </a:r>
            <a:endParaRPr lang="ru-RU" dirty="0"/>
          </a:p>
        </p:txBody>
      </p:sp>
      <p:sp>
        <p:nvSpPr>
          <p:cNvPr id="23554" name="Текст 2"/>
          <p:cNvSpPr>
            <a:spLocks noGrp="1"/>
          </p:cNvSpPr>
          <p:nvPr>
            <p:ph type="body" sz="half" idx="2"/>
          </p:nvPr>
        </p:nvSpPr>
        <p:spPr>
          <a:xfrm>
            <a:off x="1141413" y="5443538"/>
            <a:ext cx="7162800" cy="647700"/>
          </a:xfrm>
        </p:spPr>
        <p:txBody>
          <a:bodyPr/>
          <a:lstStyle/>
          <a:p>
            <a:pPr marR="0"/>
            <a:r>
              <a:rPr lang="ru-RU" smtClean="0"/>
              <a:t>Герои легендарные, В огонь идут пожарные…</a:t>
            </a:r>
          </a:p>
        </p:txBody>
      </p:sp>
      <p:pic>
        <p:nvPicPr>
          <p:cNvPr id="24582" name="Picture 6" descr="http://metodisty.ru/modules/boonex/photos/data/files/4433_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>
          <a:xfrm>
            <a:off x="3441030" y="1130461"/>
            <a:ext cx="4728858" cy="4003912"/>
          </a:xfrm>
          <a:noFill/>
        </p:spPr>
      </p:pic>
    </p:spTree>
  </p:cSld>
  <p:clrMapOvr>
    <a:masterClrMapping/>
  </p:clrMapOvr>
  <p:transition advClick="0" advTm="5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149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3" baseType="lpstr">
      <vt:lpstr>Lucida Sans Unicode</vt:lpstr>
      <vt:lpstr>Arial</vt:lpstr>
      <vt:lpstr>Wingdings 3</vt:lpstr>
      <vt:lpstr>Verdana</vt:lpstr>
      <vt:lpstr>Wingdings 2</vt:lpstr>
      <vt:lpstr>Calibri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</dc:title>
  <dc:creator>USER</dc:creator>
  <cp:lastModifiedBy>User</cp:lastModifiedBy>
  <cp:revision>10</cp:revision>
  <dcterms:created xsi:type="dcterms:W3CDTF">2020-01-12T14:33:58Z</dcterms:created>
  <dcterms:modified xsi:type="dcterms:W3CDTF">2020-04-08T18:11:11Z</dcterms:modified>
</cp:coreProperties>
</file>