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DF9ED-1143-4F40-8FB2-4337AC5F8AE3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594DA-6FCC-4C11-A779-09E0A3F1CC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s-media-cache-ak0.pinimg.com/736x/db/ae/0f/dbae0f9c5d40a218aabfc9b89117400b.jpg" TargetMode="External"/><Relationship Id="rId13" Type="http://schemas.openxmlformats.org/officeDocument/2006/relationships/hyperlink" Target="http://samiyklass.ru/wp-content/uploads/2016/09/neobichnie-oblaka-12.jpg" TargetMode="External"/><Relationship Id="rId18" Type="http://schemas.openxmlformats.org/officeDocument/2006/relationships/hyperlink" Target="http://daypic.ru/wp-content/uploads/2012/05/4130.jpg" TargetMode="External"/><Relationship Id="rId26" Type="http://schemas.openxmlformats.org/officeDocument/2006/relationships/hyperlink" Target="http://stalker-zona-tvorchestva.ru/article/veselie_frukti_i_ovoshi_prodoljenie/frukti_i_ovoshi_prodoljenie_13.jpg" TargetMode="External"/><Relationship Id="rId3" Type="http://schemas.openxmlformats.org/officeDocument/2006/relationships/hyperlink" Target="http://www.uchportal.ru/_ld/529/64900199.jpg" TargetMode="External"/><Relationship Id="rId21" Type="http://schemas.openxmlformats.org/officeDocument/2006/relationships/hyperlink" Target="http://i065.radikal.ru/1208/78/bf162aa18c58.gif" TargetMode="External"/><Relationship Id="rId7" Type="http://schemas.openxmlformats.org/officeDocument/2006/relationships/hyperlink" Target="http://kazap.ru/sites/default/files/images/242.jpg" TargetMode="External"/><Relationship Id="rId12" Type="http://schemas.openxmlformats.org/officeDocument/2006/relationships/hyperlink" Target="http://www.maam.ru/images/catalog/medium/d05f2351bb3bf0d5a2004ec0e992bcbd.jpg.jpg" TargetMode="External"/><Relationship Id="rId17" Type="http://schemas.openxmlformats.org/officeDocument/2006/relationships/hyperlink" Target="http://www.krasfun.ru/images/2012/5/3113a_0_869fe_d5a05f0_orig.jpg" TargetMode="External"/><Relationship Id="rId25" Type="http://schemas.openxmlformats.org/officeDocument/2006/relationships/hyperlink" Target="http://funny24.ru/wp-content/uploads/2016/04/funny-frukts-i-ovozhi-20.jpg" TargetMode="External"/><Relationship Id="rId2" Type="http://schemas.openxmlformats.org/officeDocument/2006/relationships/hyperlink" Target="https://fs00.infourok.ru/images/doc/192/219101/img2.jpg" TargetMode="External"/><Relationship Id="rId16" Type="http://schemas.openxmlformats.org/officeDocument/2006/relationships/hyperlink" Target="http://content.foto.mail.ru/mail/natlved/_blogs/i-6713.jpg" TargetMode="External"/><Relationship Id="rId20" Type="http://schemas.openxmlformats.org/officeDocument/2006/relationships/hyperlink" Target="https://im3-tub-ru.yandex.net/i?id=8679e5ee952b8046b0bdf70d1887d3d6&amp;n=33&amp;h=215&amp;w=287" TargetMode="External"/><Relationship Id="rId29" Type="http://schemas.openxmlformats.org/officeDocument/2006/relationships/hyperlink" Target="http://www.intelkot.ru/pics_import/ArticlesImg/skulptur_plastili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ews.hitsad.ru/wp-content/uploads/2015/09/176.jpg" TargetMode="External"/><Relationship Id="rId11" Type="http://schemas.openxmlformats.org/officeDocument/2006/relationships/hyperlink" Target="http://shopstone.com.ua/wp-content/uploads/2015/11/skg-18.jpg" TargetMode="External"/><Relationship Id="rId24" Type="http://schemas.openxmlformats.org/officeDocument/2006/relationships/hyperlink" Target="http://funik.ru/uploads/images/07_2014/16/25_7c21ffa8f0c8c1b8d5df4893da02053c.jpg" TargetMode="External"/><Relationship Id="rId5" Type="http://schemas.openxmlformats.org/officeDocument/2006/relationships/hyperlink" Target="https://im3-tub-ru.yandex.net/i?id=f4b050aae86dcd94c1f8c25fb1c45a85&amp;n=33&amp;h=215&amp;w=323" TargetMode="External"/><Relationship Id="rId15" Type="http://schemas.openxmlformats.org/officeDocument/2006/relationships/hyperlink" Target="http://mtdata.ru/u8/photo14C1/20418660196-0/original.jpg" TargetMode="External"/><Relationship Id="rId23" Type="http://schemas.openxmlformats.org/officeDocument/2006/relationships/hyperlink" Target="http://magspace.ru/uploads/2015/11/11/17-491c2e8c3cb0a5f699a834cced58ab8a2b.jpg%20-%20&#1089;&#1082;&#1072;&#1083;&#1099;%203" TargetMode="External"/><Relationship Id="rId28" Type="http://schemas.openxmlformats.org/officeDocument/2006/relationships/hyperlink" Target="https://im1-tub-ru.yandex.net/i?id=245784298fbdc5bcfaf5f0446634112b&amp;n=33&amp;h=215&amp;w=258" TargetMode="External"/><Relationship Id="rId10" Type="http://schemas.openxmlformats.org/officeDocument/2006/relationships/hyperlink" Target="http://www.j100.ru/upload/iblock/2cd/2cda11a3cca30b8445a5fd6cf08aa921.jpg" TargetMode="External"/><Relationship Id="rId19" Type="http://schemas.openxmlformats.org/officeDocument/2006/relationships/hyperlink" Target="http://3.bp.blogspot.com/-33p_HdF0Sno/Uefi4CpmIlI/AAAAAAAAHdY/MMMwqnsJDU4/s1600/original.jpg" TargetMode="External"/><Relationship Id="rId4" Type="http://schemas.openxmlformats.org/officeDocument/2006/relationships/hyperlink" Target="http://www.gardenornamentsdirect.com/images/D/large-praying-angel-statue-02a-600.jpg" TargetMode="External"/><Relationship Id="rId9" Type="http://schemas.openxmlformats.org/officeDocument/2006/relationships/hyperlink" Target="http://podmasterij.ru/wp-content/uploads/2014/07/kak-sdelat-dachnye-podelki-svoimi-rukami_4.jpg" TargetMode="External"/><Relationship Id="rId14" Type="http://schemas.openxmlformats.org/officeDocument/2006/relationships/hyperlink" Target="http://anegrinews.ru/sites/default/files/info-altai-1422876167.jpg" TargetMode="External"/><Relationship Id="rId22" Type="http://schemas.openxmlformats.org/officeDocument/2006/relationships/hyperlink" Target="http://nibler.ru/uploads/users/11123/2014-08-12/prirody-illyuzii-opticheskie-eto-interesno-poznavatelno-kartinki_299919933.jpg%20-%20&#1089;&#1082;&#1072;&#1083;&#1099;%202" TargetMode="External"/><Relationship Id="rId27" Type="http://schemas.openxmlformats.org/officeDocument/2006/relationships/hyperlink" Target="http://startmain.ru/uploads/posts/2016-06/y0u6bkf5sh.jpg" TargetMode="External"/><Relationship Id="rId30" Type="http://schemas.openxmlformats.org/officeDocument/2006/relationships/hyperlink" Target="http://i67.fastpic.ru/big/2014/0813/87/205e2e30344b522171e5ef99569e5c87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692697"/>
            <a:ext cx="3528392" cy="2160239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«Изображать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можно в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объёме»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2780928"/>
            <a:ext cx="3528392" cy="2857872"/>
          </a:xfrm>
          <a:solidFill>
            <a:schemeClr val="bg1"/>
          </a:solidFill>
        </p:spPr>
        <p:txBody>
          <a:bodyPr>
            <a:normAutofit/>
          </a:bodyPr>
          <a:lstStyle/>
          <a:p>
            <a:endParaRPr lang="ru-RU" sz="2000" dirty="0" smtClean="0"/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Внеклассное занятие по изобразительному искусству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Киселева С.А.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Изображение можно лепить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196752"/>
            <a:ext cx="7787208" cy="504056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Разомни в руках кусок пластилина. Он стал похож на камешек, только мягкий и послушный твоим пальцам.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гусениц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852936"/>
            <a:ext cx="1871534" cy="1563799"/>
          </a:xfrm>
          <a:prstGeom prst="rect">
            <a:avLst/>
          </a:prstGeom>
        </p:spPr>
      </p:pic>
      <p:pic>
        <p:nvPicPr>
          <p:cNvPr id="5" name="Рисунок 4" descr="бегемо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2780928"/>
            <a:ext cx="2520280" cy="1785414"/>
          </a:xfrm>
          <a:prstGeom prst="rect">
            <a:avLst/>
          </a:prstGeom>
        </p:spPr>
      </p:pic>
      <p:pic>
        <p:nvPicPr>
          <p:cNvPr id="6" name="Рисунок 5" descr="пингвины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4293096"/>
            <a:ext cx="28575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Сказка про камешки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196752"/>
            <a:ext cx="7787208" cy="53285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Однажды Мастер Изображения шёл по дороге. Он посмотрел себе под ноги, вгляделся и вдруг понял тайную мечту разноцветных камешков. Им очень надоело лежать, они хотят превратиться в … . Как ты думаешь, в кого? Может быть, в черепашек? Или зайчиков? А может быть, камешки мечтают взлететь как птицы!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Посмотри, как легко комок пластилина меняет форму у тебя в руках.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Задание и вопрос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268760"/>
            <a:ext cx="7643192" cy="485740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Преврати пластилин в зверушку, вытягивая, вдавливая, скручивая его.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 Какое получилось  движение, какой характер у твоей игрушки?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5436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60648"/>
            <a:ext cx="7715200" cy="6336704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Ресурсы:</a:t>
            </a:r>
          </a:p>
          <a:p>
            <a:endParaRPr lang="ru-RU" sz="2400" u="sng" dirty="0" smtClean="0">
              <a:hlinkClick r:id="rId2"/>
            </a:endParaRPr>
          </a:p>
          <a:p>
            <a:r>
              <a:rPr lang="ru-RU" sz="2400" u="sng" dirty="0" smtClean="0">
                <a:hlinkClick r:id="rId2"/>
              </a:rPr>
              <a:t>https://fs00.infourok.ru/images/doc/192/219101/img2.jpg</a:t>
            </a:r>
            <a:r>
              <a:rPr lang="ru-RU" sz="2400" dirty="0" smtClean="0"/>
              <a:t> - рамка</a:t>
            </a:r>
          </a:p>
          <a:p>
            <a:r>
              <a:rPr lang="ru-RU" sz="2400" u="sng" dirty="0" smtClean="0">
                <a:hlinkClick r:id="rId3"/>
              </a:rPr>
              <a:t>http://www.uchportal.ru/_ld/529/64900199.jpg</a:t>
            </a:r>
            <a:r>
              <a:rPr lang="ru-RU" sz="2400" dirty="0" smtClean="0"/>
              <a:t> - фон</a:t>
            </a:r>
          </a:p>
          <a:p>
            <a:r>
              <a:rPr lang="ru-RU" sz="2400" u="sng" dirty="0" smtClean="0">
                <a:hlinkClick r:id="rId4"/>
              </a:rPr>
              <a:t>http://www.gardenornamentsdirect.com/images/D/large-praying-angel-statue-02a-600.jpg</a:t>
            </a:r>
            <a:r>
              <a:rPr lang="ru-RU" sz="2400" dirty="0" smtClean="0"/>
              <a:t> - статуя</a:t>
            </a:r>
          </a:p>
          <a:p>
            <a:r>
              <a:rPr lang="ru-RU" sz="2400" u="sng" dirty="0" smtClean="0">
                <a:hlinkClick r:id="rId5"/>
              </a:rPr>
              <a:t>https://im3-tub-ru.yandex.net/i?id=f4b050aae86dcd94c1f8c25fb1c45a85&amp;n=33&amp;h=215&amp;w=323</a:t>
            </a:r>
            <a:r>
              <a:rPr lang="ru-RU" sz="2400" dirty="0" smtClean="0"/>
              <a:t> – дерево</a:t>
            </a:r>
          </a:p>
          <a:p>
            <a:r>
              <a:rPr lang="ru-RU" sz="2400" u="sng" dirty="0" smtClean="0">
                <a:hlinkClick r:id="rId6"/>
              </a:rPr>
              <a:t>http://news.hitsad.ru/wp-content/uploads/2015/09/176.jpg</a:t>
            </a:r>
            <a:r>
              <a:rPr lang="ru-RU" sz="2400" dirty="0" smtClean="0"/>
              <a:t> - колодец</a:t>
            </a:r>
          </a:p>
          <a:p>
            <a:r>
              <a:rPr lang="ru-RU" sz="2400" u="sng" dirty="0" smtClean="0">
                <a:hlinkClick r:id="rId7"/>
              </a:rPr>
              <a:t>http://kazap.ru/sites/default/files/images/242.jpg</a:t>
            </a:r>
            <a:r>
              <a:rPr lang="ru-RU" sz="2400" dirty="0" smtClean="0"/>
              <a:t> - коряга</a:t>
            </a:r>
          </a:p>
          <a:p>
            <a:r>
              <a:rPr lang="ru-RU" sz="2400" u="sng" dirty="0" smtClean="0">
                <a:hlinkClick r:id="rId8"/>
              </a:rPr>
              <a:t>https://s-media-cache-ak0.pinimg.com/736x/db/ae/0f/dbae0f9c5d40a218aabfc9b89117400b.jpg</a:t>
            </a:r>
            <a:r>
              <a:rPr lang="ru-RU" sz="2400" dirty="0" smtClean="0"/>
              <a:t> - сова</a:t>
            </a:r>
          </a:p>
          <a:p>
            <a:r>
              <a:rPr lang="ru-RU" sz="2400" u="sng" dirty="0" smtClean="0">
                <a:hlinkClick r:id="rId9"/>
              </a:rPr>
              <a:t>http://podmasterij.ru/wp-content/uploads/2014/07/kak-sdelat-dachnye-podelki-svoimi-rukami_4.jpg</a:t>
            </a:r>
            <a:r>
              <a:rPr lang="ru-RU" sz="2400" dirty="0" smtClean="0"/>
              <a:t> - пеньки</a:t>
            </a:r>
          </a:p>
          <a:p>
            <a:r>
              <a:rPr lang="en-US" sz="2400" u="sng" dirty="0" smtClean="0">
                <a:hlinkClick r:id="rId10"/>
              </a:rPr>
              <a:t>http</a:t>
            </a:r>
            <a:r>
              <a:rPr lang="ru-RU" sz="2400" u="sng" dirty="0" smtClean="0">
                <a:hlinkClick r:id="rId10"/>
              </a:rPr>
              <a:t>://</a:t>
            </a:r>
            <a:r>
              <a:rPr lang="en-US" sz="2400" u="sng" dirty="0" smtClean="0">
                <a:hlinkClick r:id="rId10"/>
              </a:rPr>
              <a:t>www</a:t>
            </a:r>
            <a:r>
              <a:rPr lang="ru-RU" sz="2400" u="sng" dirty="0" smtClean="0">
                <a:hlinkClick r:id="rId10"/>
              </a:rPr>
              <a:t>.</a:t>
            </a:r>
            <a:r>
              <a:rPr lang="en-US" sz="2400" u="sng" dirty="0" smtClean="0">
                <a:hlinkClick r:id="rId10"/>
              </a:rPr>
              <a:t>j</a:t>
            </a:r>
            <a:r>
              <a:rPr lang="ru-RU" sz="2400" u="sng" dirty="0" smtClean="0">
                <a:hlinkClick r:id="rId10"/>
              </a:rPr>
              <a:t>100.</a:t>
            </a:r>
            <a:r>
              <a:rPr lang="en-US" sz="2400" u="sng" dirty="0" err="1" smtClean="0">
                <a:hlinkClick r:id="rId10"/>
              </a:rPr>
              <a:t>ru</a:t>
            </a:r>
            <a:r>
              <a:rPr lang="ru-RU" sz="2400" u="sng" dirty="0" smtClean="0">
                <a:hlinkClick r:id="rId10"/>
              </a:rPr>
              <a:t>/</a:t>
            </a:r>
            <a:r>
              <a:rPr lang="en-US" sz="2400" u="sng" dirty="0" smtClean="0">
                <a:hlinkClick r:id="rId10"/>
              </a:rPr>
              <a:t>upload</a:t>
            </a:r>
            <a:r>
              <a:rPr lang="ru-RU" sz="2400" u="sng" dirty="0" smtClean="0">
                <a:hlinkClick r:id="rId10"/>
              </a:rPr>
              <a:t>/</a:t>
            </a:r>
            <a:r>
              <a:rPr lang="en-US" sz="2400" u="sng" dirty="0" err="1" smtClean="0">
                <a:hlinkClick r:id="rId10"/>
              </a:rPr>
              <a:t>iblock</a:t>
            </a:r>
            <a:r>
              <a:rPr lang="ru-RU" sz="2400" u="sng" dirty="0" smtClean="0">
                <a:hlinkClick r:id="rId10"/>
              </a:rPr>
              <a:t>/2</a:t>
            </a:r>
            <a:r>
              <a:rPr lang="en-US" sz="2400" u="sng" dirty="0" err="1" smtClean="0">
                <a:hlinkClick r:id="rId10"/>
              </a:rPr>
              <a:t>cd</a:t>
            </a:r>
            <a:r>
              <a:rPr lang="ru-RU" sz="2400" u="sng" dirty="0" smtClean="0">
                <a:hlinkClick r:id="rId10"/>
              </a:rPr>
              <a:t>/2</a:t>
            </a:r>
            <a:r>
              <a:rPr lang="en-US" sz="2400" u="sng" dirty="0" err="1" smtClean="0">
                <a:hlinkClick r:id="rId10"/>
              </a:rPr>
              <a:t>cda</a:t>
            </a:r>
            <a:r>
              <a:rPr lang="ru-RU" sz="2400" u="sng" dirty="0" smtClean="0">
                <a:hlinkClick r:id="rId10"/>
              </a:rPr>
              <a:t>11</a:t>
            </a:r>
            <a:r>
              <a:rPr lang="en-US" sz="2400" u="sng" dirty="0" smtClean="0">
                <a:hlinkClick r:id="rId10"/>
              </a:rPr>
              <a:t>a</a:t>
            </a:r>
            <a:r>
              <a:rPr lang="ru-RU" sz="2400" u="sng" dirty="0" smtClean="0">
                <a:hlinkClick r:id="rId10"/>
              </a:rPr>
              <a:t>3</a:t>
            </a:r>
            <a:r>
              <a:rPr lang="en-US" sz="2400" u="sng" dirty="0" err="1" smtClean="0">
                <a:hlinkClick r:id="rId10"/>
              </a:rPr>
              <a:t>cca</a:t>
            </a:r>
            <a:r>
              <a:rPr lang="ru-RU" sz="2400" u="sng" dirty="0" smtClean="0">
                <a:hlinkClick r:id="rId10"/>
              </a:rPr>
              <a:t>30</a:t>
            </a:r>
            <a:r>
              <a:rPr lang="en-US" sz="2400" u="sng" dirty="0" smtClean="0">
                <a:hlinkClick r:id="rId10"/>
              </a:rPr>
              <a:t>b</a:t>
            </a:r>
            <a:r>
              <a:rPr lang="ru-RU" sz="2400" u="sng" dirty="0" smtClean="0">
                <a:hlinkClick r:id="rId10"/>
              </a:rPr>
              <a:t>8445</a:t>
            </a:r>
            <a:r>
              <a:rPr lang="en-US" sz="2400" u="sng" dirty="0" smtClean="0">
                <a:hlinkClick r:id="rId10"/>
              </a:rPr>
              <a:t>a</a:t>
            </a:r>
            <a:r>
              <a:rPr lang="ru-RU" sz="2400" u="sng" dirty="0" smtClean="0">
                <a:hlinkClick r:id="rId10"/>
              </a:rPr>
              <a:t>5</a:t>
            </a:r>
            <a:r>
              <a:rPr lang="en-US" sz="2400" u="sng" dirty="0" err="1" smtClean="0">
                <a:hlinkClick r:id="rId10"/>
              </a:rPr>
              <a:t>fd</a:t>
            </a:r>
            <a:r>
              <a:rPr lang="ru-RU" sz="2400" u="sng" dirty="0" smtClean="0">
                <a:hlinkClick r:id="rId10"/>
              </a:rPr>
              <a:t>6</a:t>
            </a:r>
            <a:r>
              <a:rPr lang="en-US" sz="2400" u="sng" dirty="0" err="1" smtClean="0">
                <a:hlinkClick r:id="rId10"/>
              </a:rPr>
              <a:t>cf</a:t>
            </a:r>
            <a:r>
              <a:rPr lang="ru-RU" sz="2400" u="sng" dirty="0" smtClean="0">
                <a:hlinkClick r:id="rId10"/>
              </a:rPr>
              <a:t>08</a:t>
            </a:r>
            <a:r>
              <a:rPr lang="en-US" sz="2400" u="sng" dirty="0" err="1" smtClean="0">
                <a:hlinkClick r:id="rId10"/>
              </a:rPr>
              <a:t>aa</a:t>
            </a:r>
            <a:r>
              <a:rPr lang="ru-RU" sz="2400" u="sng" dirty="0" smtClean="0">
                <a:hlinkClick r:id="rId10"/>
              </a:rPr>
              <a:t>921.</a:t>
            </a:r>
            <a:r>
              <a:rPr lang="en-US" sz="2400" u="sng" dirty="0" smtClean="0">
                <a:hlinkClick r:id="rId10"/>
              </a:rPr>
              <a:t>jpg</a:t>
            </a:r>
            <a:r>
              <a:rPr lang="ru-RU" sz="2400" dirty="0" smtClean="0"/>
              <a:t> - орел</a:t>
            </a:r>
          </a:p>
          <a:p>
            <a:r>
              <a:rPr lang="ru-RU" sz="2400" u="sng" dirty="0" smtClean="0">
                <a:hlinkClick r:id="rId11"/>
              </a:rPr>
              <a:t>http://shopstone.com.ua/wp-content/uploads/2015/11/skg-18.jpg</a:t>
            </a:r>
            <a:r>
              <a:rPr lang="ru-RU" sz="2400" dirty="0" smtClean="0"/>
              <a:t> - орёл из камня</a:t>
            </a:r>
          </a:p>
          <a:p>
            <a:r>
              <a:rPr lang="ru-RU" sz="2400" u="sng" dirty="0" smtClean="0">
                <a:hlinkClick r:id="rId12"/>
              </a:rPr>
              <a:t>http://www.maam.ru/images/catalog/medium/d05f2351bb3bf0d5a2004ec0e992bcbd.jpg.jpg</a:t>
            </a:r>
            <a:r>
              <a:rPr lang="ru-RU" sz="2400" dirty="0" smtClean="0"/>
              <a:t> - скалы</a:t>
            </a:r>
          </a:p>
          <a:p>
            <a:r>
              <a:rPr lang="ru-RU" sz="2400" u="sng" dirty="0" smtClean="0">
                <a:hlinkClick r:id="rId13"/>
              </a:rPr>
              <a:t>http://samiyklass.ru/wp-content/uploads/2016/09/neobichnie-oblaka-12.jpg</a:t>
            </a:r>
            <a:r>
              <a:rPr lang="ru-RU" sz="2400" dirty="0" smtClean="0"/>
              <a:t>  - облако</a:t>
            </a:r>
          </a:p>
          <a:p>
            <a:r>
              <a:rPr lang="ru-RU" sz="2400" u="sng" dirty="0" smtClean="0">
                <a:hlinkClick r:id="rId14"/>
              </a:rPr>
              <a:t>http://anegrinews.ru/sites/default/files/info-altai-1422876167.jpg</a:t>
            </a:r>
            <a:r>
              <a:rPr lang="ru-RU" sz="2400" dirty="0" smtClean="0"/>
              <a:t> - камень-шляпа</a:t>
            </a:r>
          </a:p>
          <a:p>
            <a:r>
              <a:rPr lang="ru-RU" sz="2400" u="sng" dirty="0" smtClean="0">
                <a:hlinkClick r:id="rId15"/>
              </a:rPr>
              <a:t>http://mtdata.ru/u8/photo14C1/20418660196-0/original.jpg</a:t>
            </a:r>
            <a:r>
              <a:rPr lang="ru-RU" sz="2400" dirty="0" smtClean="0"/>
              <a:t> - облако2</a:t>
            </a:r>
          </a:p>
          <a:p>
            <a:r>
              <a:rPr lang="ru-RU" sz="2400" u="sng" dirty="0" smtClean="0">
                <a:hlinkClick r:id="rId16"/>
              </a:rPr>
              <a:t>http://content.foto.mail.ru/mail/natlved/_blogs/i-6713.jpg</a:t>
            </a:r>
            <a:r>
              <a:rPr lang="ru-RU" sz="2400" dirty="0" smtClean="0"/>
              <a:t> - волк камень</a:t>
            </a:r>
          </a:p>
          <a:p>
            <a:r>
              <a:rPr lang="ru-RU" sz="2400" u="sng" dirty="0" smtClean="0">
                <a:hlinkClick r:id="rId17"/>
              </a:rPr>
              <a:t>http://www.krasfun.ru/images/2012/5/3113a_0_869fe_d5a05f0_orig.jpg</a:t>
            </a:r>
            <a:r>
              <a:rPr lang="ru-RU" sz="2400" dirty="0" smtClean="0"/>
              <a:t> - облако-дельфин</a:t>
            </a:r>
          </a:p>
          <a:p>
            <a:r>
              <a:rPr lang="ru-RU" sz="2400" u="sng" dirty="0" smtClean="0">
                <a:hlinkClick r:id="rId18"/>
              </a:rPr>
              <a:t>http://daypic.ru/wp-content/uploads/2012/05/4130.jpg</a:t>
            </a:r>
            <a:r>
              <a:rPr lang="ru-RU" sz="2400" dirty="0" smtClean="0"/>
              <a:t> - облако-рыба</a:t>
            </a:r>
          </a:p>
          <a:p>
            <a:r>
              <a:rPr lang="ru-RU" sz="2400" u="sng" dirty="0" smtClean="0">
                <a:hlinkClick r:id="rId19"/>
              </a:rPr>
              <a:t>http://3.bp.blogspot.com/-33p_HdF0Sno/Uefi4CpmIlI/AAAAAAAAHdY/MMMwqnsJDU4/s1600/original.jpg</a:t>
            </a:r>
            <a:r>
              <a:rPr lang="ru-RU" sz="2400" dirty="0" smtClean="0"/>
              <a:t> - облако-птица</a:t>
            </a:r>
          </a:p>
          <a:p>
            <a:r>
              <a:rPr lang="ru-RU" sz="2400" u="sng" dirty="0" smtClean="0">
                <a:hlinkClick r:id="rId20"/>
              </a:rPr>
              <a:t>https://im3-tub-ru.yandex.net/i?id=8679e5ee952b8046b0bdf70d1887d3d6&amp;n=33&amp;h=215&amp;w=287</a:t>
            </a:r>
            <a:r>
              <a:rPr lang="ru-RU" sz="2400" dirty="0" smtClean="0"/>
              <a:t> – облако-лошадь</a:t>
            </a:r>
          </a:p>
          <a:p>
            <a:r>
              <a:rPr lang="ru-RU" sz="2400" u="sng" dirty="0" smtClean="0">
                <a:hlinkClick r:id="rId21"/>
              </a:rPr>
              <a:t>http://i065.radikal.ru/1208/78/bf162aa18c58.gif</a:t>
            </a:r>
            <a:r>
              <a:rPr lang="ru-RU" sz="2400" dirty="0" smtClean="0"/>
              <a:t> - облако парус</a:t>
            </a:r>
          </a:p>
          <a:p>
            <a:r>
              <a:rPr lang="ru-RU" sz="2400" u="sng" dirty="0" smtClean="0">
                <a:hlinkClick r:id="rId22"/>
              </a:rPr>
              <a:t>http://nibler.ru/uploads/users/11123/2014-08-12/prirody-illyuzii-opticheskie-eto-interesno-poznavatelno-kartinki_299919933.jpg - скалы 2</a:t>
            </a:r>
            <a:r>
              <a:rPr lang="ru-RU" sz="2400" dirty="0" smtClean="0"/>
              <a:t> </a:t>
            </a:r>
          </a:p>
          <a:p>
            <a:r>
              <a:rPr lang="ru-RU" sz="2400" u="sng" dirty="0" smtClean="0">
                <a:hlinkClick r:id="rId23"/>
              </a:rPr>
              <a:t>http://magspace.ru/uploads/2015/11/11/17-491c2e8c3cb0a5f699a834cced58ab8a2b.jpg - скалы 3</a:t>
            </a:r>
            <a:endParaRPr lang="ru-RU" sz="2400" dirty="0" smtClean="0"/>
          </a:p>
          <a:p>
            <a:r>
              <a:rPr lang="ru-RU" sz="2400" u="sng" dirty="0" smtClean="0">
                <a:hlinkClick r:id="rId24"/>
              </a:rPr>
              <a:t>http://funik.ru/uploads/images/07_2014/16/25_7c21ffa8f0c8c1b8d5df4893da02053c.jpg</a:t>
            </a:r>
            <a:r>
              <a:rPr lang="ru-RU" sz="2400" dirty="0" smtClean="0"/>
              <a:t> - картошка</a:t>
            </a:r>
          </a:p>
          <a:p>
            <a:r>
              <a:rPr lang="ru-RU" sz="2400" u="sng" dirty="0" smtClean="0">
                <a:hlinkClick r:id="rId25"/>
              </a:rPr>
              <a:t>http://funny24.ru/wp-content/uploads/2016/04/funny-frukts-i-ovozhi-20.jpg</a:t>
            </a:r>
            <a:r>
              <a:rPr lang="ru-RU" sz="2400" dirty="0" smtClean="0"/>
              <a:t>  - огурец</a:t>
            </a:r>
          </a:p>
          <a:p>
            <a:r>
              <a:rPr lang="ru-RU" sz="2400" u="sng" dirty="0" smtClean="0">
                <a:hlinkClick r:id="rId26"/>
              </a:rPr>
              <a:t>http://stalker-zona-tvorchestva.ru/article/veselie_frukti_i_ovoshi_prodoljenie/frukti_i_ovoshi_prodoljenie_13.jpg</a:t>
            </a:r>
            <a:r>
              <a:rPr lang="ru-RU" sz="2400" dirty="0" smtClean="0"/>
              <a:t>  - баклажан</a:t>
            </a:r>
          </a:p>
          <a:p>
            <a:r>
              <a:rPr lang="ru-RU" sz="2400" u="sng" dirty="0" smtClean="0">
                <a:hlinkClick r:id="rId27"/>
              </a:rPr>
              <a:t>http://startmain.ru/uploads/posts/2016-06/y0u6bkf5sh.jpg</a:t>
            </a:r>
            <a:r>
              <a:rPr lang="ru-RU" sz="2400" dirty="0" smtClean="0"/>
              <a:t> - морковь</a:t>
            </a:r>
          </a:p>
          <a:p>
            <a:r>
              <a:rPr lang="ru-RU" sz="2400" u="sng" dirty="0" smtClean="0">
                <a:hlinkClick r:id="rId28"/>
              </a:rPr>
              <a:t>https://im1-tub-ru.yandex.net/i?id=245784298fbdc5bcfaf5f0446634112b&amp;n=33&amp;h=215&amp;w=258</a:t>
            </a:r>
            <a:r>
              <a:rPr lang="ru-RU" sz="2400" dirty="0" smtClean="0"/>
              <a:t> – гусеница</a:t>
            </a:r>
          </a:p>
          <a:p>
            <a:r>
              <a:rPr lang="ru-RU" sz="2400" u="sng" dirty="0" smtClean="0">
                <a:hlinkClick r:id="rId29"/>
              </a:rPr>
              <a:t>http://www.intelkot.ru/pics_import/ArticlesImg/skulptur_plastilin.jpg</a:t>
            </a:r>
            <a:r>
              <a:rPr lang="ru-RU" sz="2400" dirty="0" smtClean="0"/>
              <a:t> - пингвины</a:t>
            </a:r>
          </a:p>
          <a:p>
            <a:r>
              <a:rPr lang="ru-RU" sz="2400" u="sng" dirty="0" smtClean="0">
                <a:hlinkClick r:id="rId30"/>
              </a:rPr>
              <a:t>http://i67.fastpic.ru/big/2014/0813/87/205e2e30344b522171e5ef99569e5c87.jpg</a:t>
            </a:r>
            <a:r>
              <a:rPr lang="ru-RU" sz="2400" dirty="0" smtClean="0"/>
              <a:t> - бегемот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95536" y="274638"/>
            <a:ext cx="616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04664"/>
            <a:ext cx="7715200" cy="572149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Объём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то, что можно рассматривать с разных сторон, обходить, даже обнимать!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тату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060848"/>
            <a:ext cx="2996952" cy="2996952"/>
          </a:xfrm>
          <a:prstGeom prst="rect">
            <a:avLst/>
          </a:prstGeom>
        </p:spPr>
      </p:pic>
      <p:pic>
        <p:nvPicPr>
          <p:cNvPr id="5" name="Рисунок 4" descr="колодец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628800"/>
            <a:ext cx="3025743" cy="2276872"/>
          </a:xfrm>
          <a:prstGeom prst="rect">
            <a:avLst/>
          </a:prstGeom>
        </p:spPr>
      </p:pic>
      <p:pic>
        <p:nvPicPr>
          <p:cNvPr id="6" name="Рисунок 5" descr="дерев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4149080"/>
            <a:ext cx="3533378" cy="23602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23528" y="274638"/>
            <a:ext cx="133672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Вспомни, приходилось ли тебе видеть корни, коряги, камни, похожие на что-нибудь. Их можно немного доделать, добавляя что-то или убирая лишнее.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коряг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708920"/>
            <a:ext cx="2415158" cy="1811369"/>
          </a:xfrm>
          <a:prstGeom prst="rect">
            <a:avLst/>
          </a:prstGeom>
        </p:spPr>
      </p:pic>
      <p:pic>
        <p:nvPicPr>
          <p:cNvPr id="5" name="Рисунок 4" descr="пень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708920"/>
            <a:ext cx="2374934" cy="1800200"/>
          </a:xfrm>
          <a:prstGeom prst="rect">
            <a:avLst/>
          </a:prstGeom>
        </p:spPr>
      </p:pic>
      <p:pic>
        <p:nvPicPr>
          <p:cNvPr id="6" name="Рисунок 5" descr="орел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4653136"/>
            <a:ext cx="2770176" cy="1842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95536" y="274638"/>
            <a:ext cx="6166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волк каме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60648"/>
            <a:ext cx="2752725" cy="2438400"/>
          </a:xfrm>
        </p:spPr>
      </p:pic>
      <p:pic>
        <p:nvPicPr>
          <p:cNvPr id="5" name="Рисунок 4" descr="камень-шляп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068960"/>
            <a:ext cx="3798889" cy="2157980"/>
          </a:xfrm>
          <a:prstGeom prst="rect">
            <a:avLst/>
          </a:prstGeom>
        </p:spPr>
      </p:pic>
      <p:pic>
        <p:nvPicPr>
          <p:cNvPr id="6" name="Рисунок 5" descr="орел из камн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188640"/>
            <a:ext cx="2232248" cy="3555793"/>
          </a:xfrm>
          <a:prstGeom prst="rect">
            <a:avLst/>
          </a:prstGeom>
        </p:spPr>
      </p:pic>
      <p:pic>
        <p:nvPicPr>
          <p:cNvPr id="7" name="Рисунок 6" descr="скал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4005064"/>
            <a:ext cx="3193257" cy="21269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95536" y="274638"/>
            <a:ext cx="616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404664"/>
            <a:ext cx="7643192" cy="572149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Вглядываясь в облака, часто можно увидеть в их измененной форме зверей и чудовищ.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облако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060848"/>
            <a:ext cx="1800200" cy="2346394"/>
          </a:xfrm>
          <a:prstGeom prst="rect">
            <a:avLst/>
          </a:prstGeom>
        </p:spPr>
      </p:pic>
      <p:pic>
        <p:nvPicPr>
          <p:cNvPr id="5" name="Рисунок 4" descr="облак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628800"/>
            <a:ext cx="3546125" cy="2657039"/>
          </a:xfrm>
          <a:prstGeom prst="rect">
            <a:avLst/>
          </a:prstGeom>
        </p:spPr>
      </p:pic>
      <p:pic>
        <p:nvPicPr>
          <p:cNvPr id="6" name="Рисунок 5" descr="облако-дельфи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4653136"/>
            <a:ext cx="3239344" cy="2023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5436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облако-лошад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60648"/>
            <a:ext cx="3351328" cy="2513496"/>
          </a:xfrm>
        </p:spPr>
      </p:pic>
      <p:pic>
        <p:nvPicPr>
          <p:cNvPr id="5" name="Рисунок 4" descr="облако-птиц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3140968"/>
            <a:ext cx="5106144" cy="3080707"/>
          </a:xfrm>
          <a:prstGeom prst="rect">
            <a:avLst/>
          </a:prstGeom>
        </p:spPr>
      </p:pic>
      <p:pic>
        <p:nvPicPr>
          <p:cNvPr id="6" name="Рисунок 5" descr="парус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6216" y="260648"/>
            <a:ext cx="2016224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Кого тебе напоминают эти скалы?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калы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484784"/>
            <a:ext cx="7402042" cy="492941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95536" y="274638"/>
            <a:ext cx="6166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скалы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260648"/>
            <a:ext cx="5277256" cy="60390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144016" cy="1143000"/>
          </a:xfrm>
        </p:spPr>
        <p:txBody>
          <a:bodyPr>
            <a:normAutofit/>
          </a:bodyPr>
          <a:lstStyle/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88640"/>
            <a:ext cx="7643192" cy="593752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дома  забавные по форме, на что-нибудь похожие картофелины или другие овощи.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картош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844824"/>
            <a:ext cx="2241334" cy="2417924"/>
          </a:xfrm>
          <a:prstGeom prst="rect">
            <a:avLst/>
          </a:prstGeom>
        </p:spPr>
      </p:pic>
      <p:pic>
        <p:nvPicPr>
          <p:cNvPr id="5" name="Рисунок 4" descr="баклажа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1844824"/>
            <a:ext cx="2393560" cy="2348880"/>
          </a:xfrm>
          <a:prstGeom prst="rect">
            <a:avLst/>
          </a:prstGeom>
        </p:spPr>
      </p:pic>
      <p:pic>
        <p:nvPicPr>
          <p:cNvPr id="6" name="Рисунок 5" descr="морков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2204864"/>
            <a:ext cx="2142374" cy="3140968"/>
          </a:xfrm>
          <a:prstGeom prst="rect">
            <a:avLst/>
          </a:prstGeom>
        </p:spPr>
      </p:pic>
      <p:pic>
        <p:nvPicPr>
          <p:cNvPr id="7" name="Рисунок 6" descr="огурец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5776" y="4437112"/>
            <a:ext cx="3071242" cy="2028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410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«Изображать можно в объёме»</vt:lpstr>
      <vt:lpstr>Слайд 2</vt:lpstr>
      <vt:lpstr>Слайд 3</vt:lpstr>
      <vt:lpstr>Слайд 4</vt:lpstr>
      <vt:lpstr>Слайд 5</vt:lpstr>
      <vt:lpstr>Слайд 6</vt:lpstr>
      <vt:lpstr>Кого тебе напоминают эти скалы?</vt:lpstr>
      <vt:lpstr>Слайд 8</vt:lpstr>
      <vt:lpstr>Слайд 9</vt:lpstr>
      <vt:lpstr>Изображение можно лепить</vt:lpstr>
      <vt:lpstr>Сказка про камешки</vt:lpstr>
      <vt:lpstr>Задание и вопрос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Изображать можно в объёме</dc:title>
  <dc:creator>Алексей</dc:creator>
  <cp:lastModifiedBy>света</cp:lastModifiedBy>
  <cp:revision>14</cp:revision>
  <dcterms:created xsi:type="dcterms:W3CDTF">2016-10-06T14:33:11Z</dcterms:created>
  <dcterms:modified xsi:type="dcterms:W3CDTF">2021-09-28T18:31:36Z</dcterms:modified>
</cp:coreProperties>
</file>