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«Силуэт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дерева»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учитель начальных классов: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Киселева С.А.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Мастер класс. Рисуем закат и силуэт дерева. | Ярмарка Мастеров - ручная работа, handma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нам понадобится?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827584" y="2708920"/>
            <a:ext cx="3668216" cy="33108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860032" y="2708920"/>
            <a:ext cx="3826768" cy="33108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>
          <a:xfrm>
            <a:off x="611560" y="1752600"/>
            <a:ext cx="3888432" cy="884312"/>
          </a:xfrm>
        </p:spPr>
        <p:txBody>
          <a:bodyPr>
            <a:normAutofit/>
          </a:bodyPr>
          <a:lstStyle/>
          <a:p>
            <a:r>
              <a:rPr lang="ru-RU" dirty="0" smtClean="0"/>
              <a:t>2 кисти (1 широкая плоская, 1 или 2 тонких) 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16016" y="1752600"/>
            <a:ext cx="3970784" cy="884312"/>
          </a:xfrm>
        </p:spPr>
        <p:txBody>
          <a:bodyPr>
            <a:noAutofit/>
          </a:bodyPr>
          <a:lstStyle/>
          <a:p>
            <a:pPr algn="just"/>
            <a:r>
              <a:rPr lang="ru-RU" sz="1500" dirty="0" smtClean="0"/>
              <a:t>Акриловые </a:t>
            </a:r>
            <a:r>
              <a:rPr lang="ru-RU" sz="1500" dirty="0" smtClean="0"/>
              <a:t>краски: желтая, красная и черная(если нет акрила, то можно взять гуашь, а холст заменить белым картоном)губка из </a:t>
            </a:r>
            <a:r>
              <a:rPr lang="ru-RU" sz="1500" dirty="0" smtClean="0"/>
              <a:t>поролона, вода</a:t>
            </a:r>
            <a:r>
              <a:rPr lang="ru-RU" sz="1500" dirty="0" smtClean="0"/>
              <a:t>, палитра .</a:t>
            </a:r>
            <a:endParaRPr lang="ru-RU" sz="1500" dirty="0"/>
          </a:p>
        </p:txBody>
      </p:sp>
      <p:pic>
        <p:nvPicPr>
          <p:cNvPr id="64514" name="Picture 2" descr="Мастер класс. Рисуем закат и силуэт дерева., фото №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92688"/>
            <a:ext cx="3888432" cy="3261599"/>
          </a:xfrm>
          <a:prstGeom prst="rect">
            <a:avLst/>
          </a:prstGeom>
          <a:noFill/>
        </p:spPr>
      </p:pic>
      <p:pic>
        <p:nvPicPr>
          <p:cNvPr id="64516" name="Picture 4" descr="Мастер класс. Рисуем закат и силуэт дерева., фото №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708920"/>
            <a:ext cx="3888432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Рисуем основу дерева: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 descr="Мастер класс. Рисуем закат и силуэт дерева., фото №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4425" y="1700808"/>
            <a:ext cx="4452878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Теперь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берем желтую краску, тонкую кисть и рисуем круг 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центре: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s://cs3.livemaster.ru/zhurnalfoto/7/8/e/1310102157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556792"/>
            <a:ext cx="4680223" cy="50340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палитре в желтый добавляем капельку красного, получаем оранжевый и дорисовываем ореол: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https://cs3.livemaster.ru/zhurnalfoto/b/3/9/1310102157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2233" y="1556792"/>
            <a:ext cx="4610047" cy="5110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8600"/>
            <a:ext cx="8298504" cy="248032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Берем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губку (сухую) и аккуратно по кругу моделируем плавный переход желтого в оранжевый, другим чистым концом губки моделируем переход оранжевого в красный. Красным заполняем все остальное (тут пригодится широкая кисть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Мастер класс. Рисуем закат и силуэт дерева., фото №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80927"/>
            <a:ext cx="3456384" cy="3908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568952" cy="3704456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Перерыв пока акрил сохнет. Есть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потренироваться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рисовать тонкие веточки где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отдельном листочке. Это самое сложное в этом пейзаже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Кисть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держим как на фото и вытягиваем вверх, если при этом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ее подкручивать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то получим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коряжиствую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волнистую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веточку.Краски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берем чуть -чуть. (после промывки кисть просушиваем в губку, краску берем сухой кистью иначе веточка может потечь)Тренируем степень нажатия: в основании веточки сильнее, вытягивая, постепенно уменьшаем давление и веточка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истончается.Вот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наш холст подсох, продолжаем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9634" name="Picture 2" descr="Мастер класс. Рисуем закат и силуэт дерева., фото №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919257"/>
            <a:ext cx="3995935" cy="2938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Берем черную краску и намечаем ствол, основные </a:t>
            </a:r>
            <a:r>
              <a:rPr lang="ru-RU" dirty="0" smtClean="0"/>
              <a:t>ветки:</a:t>
            </a:r>
            <a:endParaRPr lang="ru-RU" dirty="0"/>
          </a:p>
        </p:txBody>
      </p:sp>
      <p:pic>
        <p:nvPicPr>
          <p:cNvPr id="70658" name="Picture 2" descr="Мастер класс. Рисуем закат и силуэт дерева., фото №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2253119" cy="2448272"/>
          </a:xfrm>
          <a:prstGeom prst="rect">
            <a:avLst/>
          </a:prstGeom>
          <a:noFill/>
        </p:spPr>
      </p:pic>
      <p:pic>
        <p:nvPicPr>
          <p:cNvPr id="70660" name="Picture 4" descr="https://cs3.livemaster.ru/zhurnalfoto/4/8/8/1310102241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564904"/>
            <a:ext cx="2520280" cy="2544094"/>
          </a:xfrm>
          <a:prstGeom prst="rect">
            <a:avLst/>
          </a:prstGeom>
          <a:noFill/>
        </p:spPr>
      </p:pic>
      <p:pic>
        <p:nvPicPr>
          <p:cNvPr id="70662" name="Picture 6" descr="Мастер класс. Рисуем закат и силуэт дерева., фото №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861048"/>
            <a:ext cx="3319341" cy="2780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Вот и все. Поздравляю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 получилось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2" name="Picture 2" descr="https://cs3.livemaster.ru/zhurnalfoto/d/e/9/131010224118.jpg"/>
          <p:cNvPicPr>
            <a:picLocks noChangeAspect="1" noChangeArrowheads="1"/>
          </p:cNvPicPr>
          <p:nvPr/>
        </p:nvPicPr>
        <p:blipFill>
          <a:blip r:embed="rId2" cstate="print"/>
          <a:srcRect t="28779"/>
          <a:stretch>
            <a:fillRect/>
          </a:stretch>
        </p:blipFill>
        <p:spPr bwMode="auto">
          <a:xfrm>
            <a:off x="2627783" y="2060848"/>
            <a:ext cx="4765865" cy="4393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</TotalTime>
  <Words>168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Тема: «Силуэт дерева»</vt:lpstr>
      <vt:lpstr>Что нам понадобится? </vt:lpstr>
      <vt:lpstr>Рисуем основу дерева:</vt:lpstr>
      <vt:lpstr> Теперь берем желтую краску, тонкую кисть и рисуем круг в центре: </vt:lpstr>
      <vt:lpstr> На палитре в желтый добавляем капельку красного, получаем оранжевый и дорисовываем ореол: </vt:lpstr>
      <vt:lpstr> Берем губку (сухую) и аккуратно по кругу моделируем плавный переход желтого в оранжевый, другим чистым концом губки моделируем переход оранжевого в красный. Красным заполняем все остальное (тут пригодится широкая кисть):</vt:lpstr>
      <vt:lpstr>Перерыв пока акрил сохнет. Есть потренироваться рисовать тонкие веточки где - нибудь на отдельном листочке. Это самое сложное в этом пейзаже. Кисть держим как на фото и вытягиваем вверх, если при этом ее подкручивать, то получим коряжиствую, волнистую веточку.Краски берем чуть -чуть. (после промывки кисть просушиваем в губку, краску берем сухой кистью иначе веточка может потечь)Тренируем степень нажатия: в основании веточки сильнее, вытягивая, постепенно уменьшаем давление и веточка истончается.Вот наш холст подсох, продолжаем.</vt:lpstr>
      <vt:lpstr>Берем черную краску и намечаем ствол, основные ветки:</vt:lpstr>
      <vt:lpstr>Вот и все. Поздравляю!  У нас получилось!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«Силуэт дерева»</dc:title>
  <dc:creator>света</dc:creator>
  <cp:lastModifiedBy>света</cp:lastModifiedBy>
  <cp:revision>5</cp:revision>
  <dcterms:created xsi:type="dcterms:W3CDTF">2021-10-08T10:16:43Z</dcterms:created>
  <dcterms:modified xsi:type="dcterms:W3CDTF">2021-10-08T10:54:27Z</dcterms:modified>
</cp:coreProperties>
</file>