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62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71" r:id="rId15"/>
    <p:sldId id="256" r:id="rId16"/>
    <p:sldId id="257" r:id="rId17"/>
    <p:sldId id="258" r:id="rId18"/>
    <p:sldId id="259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38A48-8532-4F19-A0D6-197D4B9D6B99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33F37-7850-4679-A3CF-5D9606F602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CF08A-970A-4791-9258-ED1E5C092929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20EF59-A3D1-4A2D-B996-829B6CAE9D8B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928DAE-4BA4-47C3-A505-6B6B7629A5C4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42A04-358C-40BA-B839-E1F45759D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367CD-68B7-4073-A259-03E94EA52E3F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2F15-996B-4FEB-9CA0-43EBDD47A6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img1.liveinternet.ru/images/attach/b/4/117/149/117149555_4809770_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0"/>
            <a:ext cx="55721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2"/>
                </a:solidFill>
              </a:rPr>
              <a:t>Дары осени. Рисуем яблоко. Графика.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3550"/>
            <a:ext cx="9144000" cy="644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2870200" y="0"/>
            <a:ext cx="3433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/>
              <a:t>Наброски птиц </a:t>
            </a:r>
            <a:r>
              <a:rPr lang="ru-RU" sz="2400" i="1"/>
              <a:t>тушью</a:t>
            </a: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5"/>
          <p:cNvSpPr>
            <a:spLocks noChangeArrowheads="1"/>
          </p:cNvSpPr>
          <p:nvPr/>
        </p:nvSpPr>
        <p:spPr bwMode="auto">
          <a:xfrm>
            <a:off x="2728913" y="155575"/>
            <a:ext cx="385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2400"/>
              <a:t>Портрет человека. </a:t>
            </a:r>
            <a:r>
              <a:rPr lang="ru-RU" sz="2400" i="1"/>
              <a:t>Уголь</a:t>
            </a:r>
            <a:r>
              <a:rPr lang="ru-RU" sz="2400"/>
              <a:t> </a:t>
            </a:r>
          </a:p>
        </p:txBody>
      </p:sp>
      <p:pic>
        <p:nvPicPr>
          <p:cNvPr id="21507" name="Picture 6" descr="рисунок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44354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рисунок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5500" y="762000"/>
            <a:ext cx="44910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рисунок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163"/>
            <a:ext cx="9144000" cy="662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7534275" y="6461125"/>
            <a:ext cx="160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2000" b="1"/>
              <a:t>Фломастер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ChangeArrowheads="1"/>
          </p:cNvSpPr>
          <p:nvPr/>
        </p:nvSpPr>
        <p:spPr bwMode="auto">
          <a:xfrm>
            <a:off x="3933825" y="6200775"/>
            <a:ext cx="1443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Пастель</a:t>
            </a:r>
          </a:p>
        </p:txBody>
      </p:sp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0" y="6248400"/>
            <a:ext cx="2849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Работы Зинаиды Серебряковой</a:t>
            </a:r>
          </a:p>
        </p:txBody>
      </p:sp>
      <p:pic>
        <p:nvPicPr>
          <p:cNvPr id="28676" name="Picture 7" descr="рисунок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448945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рисунок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4800"/>
            <a:ext cx="453231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800" b="1" i="1" dirty="0" smtClean="0"/>
              <a:t/>
            </a:r>
            <a:br>
              <a:rPr lang="ru-RU" sz="800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</p:txBody>
      </p:sp>
      <p:pic>
        <p:nvPicPr>
          <p:cNvPr id="10242" name="Picture 2" descr="https://encrypted-tbn2.gstatic.com/images?q=tbn:ANd9GcSLr1S98jvE25GPMf8XKloNIF0yUVQwJ4_ihHKuhgw_YDwR_DV5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285860"/>
            <a:ext cx="628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Сегодня на уроке мы научимся рисовать яблоко в технике графика. </a:t>
            </a:r>
            <a:endParaRPr lang="ru-RU" sz="48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cer\Desktop\рисуем яблоко графика\yabloko_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14501914" cy="19573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cer\Desktop\рисуем яблоко графика\yabloko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0930046" y="0"/>
            <a:ext cx="20074046" cy="19288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cer\Desktop\рисуем яблоко графика\yabloko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-5572188"/>
            <a:ext cx="16216426" cy="177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cer\Desktop\рисуем яблоко графика\yabloko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0215666" y="-6072254"/>
            <a:ext cx="19073946" cy="18002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cer\Desktop\рисуем яблоко графика\yabloko_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15430632"/>
            <a:ext cx="10144196" cy="21556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800" b="1" i="1" dirty="0" smtClean="0"/>
              <a:t/>
            </a:r>
            <a:br>
              <a:rPr lang="ru-RU" sz="800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</p:txBody>
      </p:sp>
      <p:pic>
        <p:nvPicPr>
          <p:cNvPr id="10242" name="Picture 2" descr="https://encrypted-tbn2.gstatic.com/images?q=tbn:ANd9GcSLr1S98jvE25GPMf8XKloNIF0yUVQwJ4_ihHKuhgw_YDwR_DV5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714620"/>
            <a:ext cx="7858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/>
              <a:t>Сегодня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</a:rPr>
              <a:t>графика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>– вид изобразительного искусства</a:t>
            </a:r>
            <a:r>
              <a:rPr lang="ru-RU" b="1" i="1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Термин </a:t>
            </a:r>
            <a:r>
              <a:rPr lang="ru-RU" sz="3600" b="1" i="1" dirty="0" smtClean="0"/>
              <a:t>«графика»</a:t>
            </a:r>
            <a:r>
              <a:rPr lang="ru-RU" sz="3600" i="1" dirty="0" smtClean="0"/>
              <a:t> первоначально употреблялся применительно только к письму и каллиграфии. Искусство шрифта с давних времен было связано с графикой. </a:t>
            </a:r>
            <a:endParaRPr lang="ru-RU" sz="36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800" b="1" i="1" dirty="0" smtClean="0"/>
              <a:t/>
            </a:r>
            <a:br>
              <a:rPr lang="ru-RU" sz="800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</p:txBody>
      </p:sp>
      <p:pic>
        <p:nvPicPr>
          <p:cNvPr id="10242" name="Picture 2" descr="https://encrypted-tbn2.gstatic.com/images?q=tbn:ANd9GcSLr1S98jvE25GPMf8XKloNIF0yUVQwJ4_ihHKuhgw_YDwR_DV5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285860"/>
            <a:ext cx="6286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Художнику порой достаточно очень простых средств : </a:t>
            </a:r>
            <a:r>
              <a:rPr lang="ru-RU" sz="3600" b="1" i="1" dirty="0" smtClean="0"/>
              <a:t>графитного карандаша</a:t>
            </a:r>
            <a:r>
              <a:rPr lang="ru-RU" sz="3600" b="1" i="1" dirty="0" smtClean="0"/>
              <a:t>, </a:t>
            </a:r>
            <a:r>
              <a:rPr lang="ru-RU" sz="3600" b="1" i="1" dirty="0" smtClean="0"/>
              <a:t>шариковой ручки, туши, угля, - </a:t>
            </a:r>
            <a:r>
              <a:rPr lang="ru-RU" sz="3600" dirty="0" smtClean="0"/>
              <a:t>чтобы выполнить графический рисунок.</a:t>
            </a:r>
            <a:endParaRPr lang="ru-RU" sz="36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9438"/>
            <a:ext cx="91440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2"/>
          <p:cNvSpPr>
            <a:spLocks noChangeArrowheads="1"/>
          </p:cNvSpPr>
          <p:nvPr/>
        </p:nvSpPr>
        <p:spPr bwMode="auto">
          <a:xfrm>
            <a:off x="0" y="6491288"/>
            <a:ext cx="2516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Графитный карандаш</a:t>
            </a: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1997075" y="0"/>
            <a:ext cx="4995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Зарисовки пейзажных мотивов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/>
        </p:nvSpPr>
        <p:spPr bwMode="auto">
          <a:xfrm>
            <a:off x="215900" y="6216650"/>
            <a:ext cx="1400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/>
              <a:t>Графитный</a:t>
            </a:r>
          </a:p>
          <a:p>
            <a:pPr algn="r"/>
            <a:r>
              <a:rPr lang="ru-RU"/>
              <a:t>карандаш</a:t>
            </a:r>
          </a:p>
        </p:txBody>
      </p:sp>
      <p:pic>
        <p:nvPicPr>
          <p:cNvPr id="9219" name="Picture 8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0"/>
            <a:ext cx="75438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0" y="228600"/>
            <a:ext cx="251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>
                <a:solidFill>
                  <a:schemeClr val="tx2"/>
                </a:solidFill>
              </a:rPr>
              <a:t>Графический </a:t>
            </a:r>
            <a:br>
              <a:rPr lang="ru-RU" sz="2800">
                <a:solidFill>
                  <a:schemeClr val="tx2"/>
                </a:solidFill>
              </a:rPr>
            </a:br>
            <a:r>
              <a:rPr lang="ru-RU" sz="2800">
                <a:solidFill>
                  <a:schemeClr val="tx2"/>
                </a:solidFill>
              </a:rPr>
              <a:t>натюрморт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6538913" y="6461125"/>
            <a:ext cx="2605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ru-RU" sz="2000"/>
              <a:t>Цветные карандаши</a:t>
            </a:r>
          </a:p>
        </p:txBody>
      </p:sp>
      <p:pic>
        <p:nvPicPr>
          <p:cNvPr id="10243" name="Picture 7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8016875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459163" y="6542088"/>
            <a:ext cx="2197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/>
              <a:t>Л.Кузнецова. Дары леса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6538913" y="6477000"/>
            <a:ext cx="2605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ru-RU" sz="2000"/>
              <a:t>Цветные карандаши</a:t>
            </a:r>
          </a:p>
        </p:txBody>
      </p:sp>
      <p:pic>
        <p:nvPicPr>
          <p:cNvPr id="11268" name="Picture 7" descr="рисунок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0"/>
            <a:ext cx="7280275" cy="651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6538913" y="6248400"/>
            <a:ext cx="2605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ru-RU" sz="2000"/>
              <a:t>Цветные карандаши</a:t>
            </a:r>
          </a:p>
        </p:txBody>
      </p:sp>
      <p:pic>
        <p:nvPicPr>
          <p:cNvPr id="12291" name="Picture 6" descr="рисунок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4788"/>
            <a:ext cx="9144000" cy="59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7475"/>
            <a:ext cx="9144000" cy="697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4572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Зарисовки животных</a:t>
            </a: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5562600" y="6491288"/>
            <a:ext cx="2516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Графитный карандаш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104</Words>
  <Application>Microsoft Office PowerPoint</Application>
  <PresentationFormat>Экран (4:3)</PresentationFormat>
  <Paragraphs>27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   </vt:lpstr>
      <vt:lpstr>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</vt:lpstr>
      <vt:lpstr>Слайд 15</vt:lpstr>
      <vt:lpstr>Слайд 16</vt:lpstr>
      <vt:lpstr>Слайд 17</vt:lpstr>
      <vt:lpstr>Слайд 18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</cp:revision>
  <dcterms:created xsi:type="dcterms:W3CDTF">2015-09-29T18:14:08Z</dcterms:created>
  <dcterms:modified xsi:type="dcterms:W3CDTF">2015-09-29T18:51:30Z</dcterms:modified>
</cp:coreProperties>
</file>