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5124D5-91BB-434A-818B-C90D5B3AC10A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AD9021-FDF6-462B-A346-7014FCF240B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041097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AD9021-FDF6-462B-A346-7014FCF240BB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803082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64A93C74-7E99-432B-BBD9-90ADA9EA6B7D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6C7EA53-E321-4A9B-97E8-E05F862C64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4A93C74-7E99-432B-BBD9-90ADA9EA6B7D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6C7EA53-E321-4A9B-97E8-E05F862C64E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64A93C74-7E99-432B-BBD9-90ADA9EA6B7D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6C7EA53-E321-4A9B-97E8-E05F862C64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93C74-7E99-432B-BBD9-90ADA9EA6B7D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7EA53-E321-4A9B-97E8-E05F862C64E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93C74-7E99-432B-BBD9-90ADA9EA6B7D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7EA53-E321-4A9B-97E8-E05F862C64E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4A93C74-7E99-432B-BBD9-90ADA9EA6B7D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6C7EA53-E321-4A9B-97E8-E05F862C64E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93C74-7E99-432B-BBD9-90ADA9EA6B7D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7EA53-E321-4A9B-97E8-E05F862C64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4A93C74-7E99-432B-BBD9-90ADA9EA6B7D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6C7EA53-E321-4A9B-97E8-E05F862C64E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4A93C74-7E99-432B-BBD9-90ADA9EA6B7D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6C7EA53-E321-4A9B-97E8-E05F862C64E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93C74-7E99-432B-BBD9-90ADA9EA6B7D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7EA53-E321-4A9B-97E8-E05F862C64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93C74-7E99-432B-BBD9-90ADA9EA6B7D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7EA53-E321-4A9B-97E8-E05F862C64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64A93C74-7E99-432B-BBD9-90ADA9EA6B7D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6C7EA53-E321-4A9B-97E8-E05F862C64E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9816" y="1196752"/>
            <a:ext cx="7772400" cy="1470025"/>
          </a:xfrm>
        </p:spPr>
        <p:txBody>
          <a:bodyPr>
            <a:noAutofit/>
          </a:bodyPr>
          <a:lstStyle/>
          <a:p>
            <a:pPr algn="ctr"/>
            <a:r>
              <a:rPr lang="ru-RU" sz="36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«Лепка животных. Любимый щенок»</a:t>
            </a:r>
            <a:r>
              <a:rPr lang="ru-RU" sz="3600" b="1" dirty="0">
                <a:solidFill>
                  <a:srgbClr val="FF0000"/>
                </a:solidFill>
                <a:latin typeface="+mn-lt"/>
              </a:rPr>
              <a:t/>
            </a:r>
            <a:br>
              <a:rPr lang="ru-RU" sz="3600" b="1" dirty="0">
                <a:solidFill>
                  <a:srgbClr val="FF0000"/>
                </a:solidFill>
                <a:latin typeface="+mn-lt"/>
              </a:rPr>
            </a:br>
            <a:endParaRPr lang="ru-RU" sz="3600" b="1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43808" y="2348880"/>
            <a:ext cx="3744416" cy="43053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9091688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116632"/>
            <a:ext cx="7467600" cy="1143000"/>
          </a:xfrm>
        </p:spPr>
        <p:txBody>
          <a:bodyPr/>
          <a:lstStyle/>
          <a:p>
            <a:pPr algn="ctr"/>
            <a:r>
              <a:rPr lang="ru-RU" b="1" dirty="0" smtClean="0"/>
              <a:t>Материалы для работы</a:t>
            </a:r>
            <a:endParaRPr lang="ru-RU" b="1" dirty="0"/>
          </a:p>
        </p:txBody>
      </p:sp>
      <p:sp>
        <p:nvSpPr>
          <p:cNvPr id="2" name="Объект 1"/>
          <p:cNvSpPr>
            <a:spLocks noGrp="1"/>
          </p:cNvSpPr>
          <p:nvPr>
            <p:ph sz="quarter" idx="1"/>
          </p:nvPr>
        </p:nvSpPr>
        <p:spPr>
          <a:xfrm>
            <a:off x="395536" y="1526740"/>
            <a:ext cx="7467600" cy="2764904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Для изготовления фигурки нам потребуется</a:t>
            </a:r>
            <a:r>
              <a:rPr lang="ru-RU" dirty="0" smtClean="0"/>
              <a:t>:</a:t>
            </a:r>
          </a:p>
          <a:p>
            <a:pPr marL="0" indent="0">
              <a:buNone/>
            </a:pPr>
            <a:endParaRPr lang="ru-RU" dirty="0"/>
          </a:p>
          <a:p>
            <a:pPr lvl="0"/>
            <a:r>
              <a:rPr lang="ru-RU" dirty="0"/>
              <a:t>Пластилин: серый, голубой, красный, черный.</a:t>
            </a:r>
          </a:p>
          <a:p>
            <a:pPr lvl="0"/>
            <a:r>
              <a:rPr lang="ru-RU" dirty="0"/>
              <a:t>Подкладной лист, стеки.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026" name="Picture 2" descr="Пластилин Луч Классика 16цветов: продажа, цена в Киеве. канцтовары ...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1650"/>
          <a:stretch/>
        </p:blipFill>
        <p:spPr bwMode="auto">
          <a:xfrm>
            <a:off x="179512" y="3645024"/>
            <a:ext cx="3496441" cy="3089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Луч Доска для лепки А5 (14С 1030-08) белый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37787" y="4797152"/>
            <a:ext cx="2899409" cy="1808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Цена на Набор для лепки &quot;Цветик&quot; стеки 4 шт с европодвесом в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59789" y="4167491"/>
            <a:ext cx="2343035" cy="2343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70165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520" y="332656"/>
            <a:ext cx="3384375" cy="5788024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Из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кусочка пластилина выкатать шарик, сформировать туловище как показано на образце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Выкатать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два небольших шарика, сплющить и прикрепить в нижней части туловища 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бедрышки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 descr="https://sun1-18.userapi.com/UQrRFxyJDhw7iXRu8rzyHS_4o3EXbdbP6ak0KQ/k0zecRs-NzU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0000"/>
          <a:stretch/>
        </p:blipFill>
        <p:spPr bwMode="auto">
          <a:xfrm>
            <a:off x="3635896" y="332656"/>
            <a:ext cx="5052071" cy="257859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 descr="https://sun1-18.userapi.com/UQrRFxyJDhw7iXRu8rzyHS_4o3EXbdbP6ak0KQ/k0zecRs-NzU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0000" r="66746" b="12321"/>
          <a:stretch/>
        </p:blipFill>
        <p:spPr bwMode="auto">
          <a:xfrm>
            <a:off x="4718466" y="3631894"/>
            <a:ext cx="2527206" cy="25922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2085814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260648"/>
            <a:ext cx="8136904" cy="280831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/>
              <a:t>3. Выкатать </a:t>
            </a:r>
            <a:r>
              <a:rPr lang="ru-RU" dirty="0"/>
              <a:t>четыре шарика одинакового размера, сформировать из них капельки. </a:t>
            </a:r>
            <a:endParaRPr lang="ru-RU" dirty="0" smtClean="0"/>
          </a:p>
          <a:p>
            <a:r>
              <a:rPr lang="ru-RU" dirty="0" smtClean="0"/>
              <a:t>Из </a:t>
            </a:r>
            <a:r>
              <a:rPr lang="ru-RU" dirty="0"/>
              <a:t>двух капелек сделать передние лапки при помощи стека. </a:t>
            </a:r>
            <a:endParaRPr lang="ru-RU" dirty="0" smtClean="0"/>
          </a:p>
          <a:p>
            <a:r>
              <a:rPr lang="ru-RU" dirty="0" smtClean="0"/>
              <a:t>Из </a:t>
            </a:r>
            <a:r>
              <a:rPr lang="ru-RU" dirty="0"/>
              <a:t>оставшихся двух капелек изготовить две задние лапки при помощи стека. </a:t>
            </a:r>
            <a:endParaRPr lang="ru-RU" dirty="0" smtClean="0"/>
          </a:p>
          <a:p>
            <a:r>
              <a:rPr lang="ru-RU" dirty="0" smtClean="0"/>
              <a:t>Прикрепить </a:t>
            </a:r>
            <a:r>
              <a:rPr lang="ru-RU" dirty="0"/>
              <a:t>лапки к нижней части туловища.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 descr="https://sun1-18.userapi.com/UQrRFxyJDhw7iXRu8rzyHS_4o3EXbdbP6ak0KQ/k0zecRs-NzU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4370" t="55164" b="5483"/>
          <a:stretch/>
        </p:blipFill>
        <p:spPr bwMode="auto">
          <a:xfrm>
            <a:off x="1763688" y="3140968"/>
            <a:ext cx="5400600" cy="33188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5717714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520" y="260648"/>
            <a:ext cx="8208912" cy="1512168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Для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головки выкатать шарик, сформировать мордочку как на образце. При помощи стека сделать углубление на мордочке, обозначить место расположения глаз.</a:t>
            </a:r>
          </a:p>
        </p:txBody>
      </p:sp>
      <p:pic>
        <p:nvPicPr>
          <p:cNvPr id="4" name="Рисунок 3" descr="https://sun1-95.userapi.com/qd1uX2iBgC65FAwWDWdGuulRFRfnzMDrhZBubA/u5K6L5PO0Zw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28800"/>
            <a:ext cx="5652398" cy="508518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9467605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79512" y="260648"/>
            <a:ext cx="8496944" cy="4873752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Из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черного пластилина выкатать два маленьких шарика и прикрепить глазки на головку в углубления для глаз. Из тонкой колбаски  сделать бровки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Из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голубого пластилина выкатать небольшой шарик – носик. Прикрепить его к мордочке.</a:t>
            </a:r>
          </a:p>
        </p:txBody>
      </p:sp>
      <p:pic>
        <p:nvPicPr>
          <p:cNvPr id="4" name="Рисунок 3" descr="https://sun1-95.userapi.com/CDIHRRuQDGDaiHih6lsG7RLIoblgrD5gpx7Yjw/bFNMuwFn_BQ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0000" b="50000"/>
          <a:stretch/>
        </p:blipFill>
        <p:spPr bwMode="auto">
          <a:xfrm>
            <a:off x="2570911" y="2852936"/>
            <a:ext cx="3816424" cy="387031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0974377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07332" y="326196"/>
            <a:ext cx="5904656" cy="3606860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 Из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кусочков серого пластилина выкатать два небольших одинаковых шарика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Сформировать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них капельки, сделать не слишком тонкие ушки и прикрепить их на головку, как показано на образце.</a:t>
            </a:r>
          </a:p>
          <a:p>
            <a:endParaRPr lang="ru-RU" dirty="0"/>
          </a:p>
        </p:txBody>
      </p:sp>
      <p:pic>
        <p:nvPicPr>
          <p:cNvPr id="4" name="Рисунок 3" descr="https://sun1-95.userapi.com/CDIHRRuQDGDaiHih6lsG7RLIoblgrD5gpx7Yjw/bFNMuwFn_BQ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5861" t="4507" r="4088" b="54047"/>
          <a:stretch/>
        </p:blipFill>
        <p:spPr bwMode="auto">
          <a:xfrm>
            <a:off x="6228184" y="296756"/>
            <a:ext cx="2523392" cy="261131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 descr="https://sun1-95.userapi.com/CDIHRRuQDGDaiHih6lsG7RLIoblgrD5gpx7Yjw/bFNMuwFn_BQ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0000"/>
          <a:stretch/>
        </p:blipFill>
        <p:spPr bwMode="auto">
          <a:xfrm>
            <a:off x="3069552" y="3933056"/>
            <a:ext cx="5636067" cy="279019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7694860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520" y="804537"/>
            <a:ext cx="8208912" cy="60486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8. Делаем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красивый бантик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красного пластилина выкатать два маленьких шарика, сформировать из них капельки, слегка их приплюснуть.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 descr="https://sun1-28.userapi.com/du9_Aeb6I1ljJoYD_2jW_EJAz8VqYCG749DUpw/bNZGMoq8uoA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103" b="55846"/>
          <a:stretch/>
        </p:blipFill>
        <p:spPr bwMode="auto">
          <a:xfrm>
            <a:off x="1259632" y="2846149"/>
            <a:ext cx="6624736" cy="28114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600651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548680"/>
            <a:ext cx="7704856" cy="4873752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помощи стека сделать фигурный край частей банта.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Соединить части анта перемычкой.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Прикрепить готовый  бантик на головку собачки.</a:t>
            </a:r>
          </a:p>
          <a:p>
            <a:endParaRPr lang="ru-RU" dirty="0"/>
          </a:p>
        </p:txBody>
      </p:sp>
      <p:pic>
        <p:nvPicPr>
          <p:cNvPr id="4" name="Объект 3" descr="https://sun1-28.userapi.com/du9_Aeb6I1ljJoYD_2jW_EJAz8VqYCG749DUpw/bNZGMoq8uoA.jpg"/>
          <p:cNvPicPr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5024" b="13717"/>
          <a:stretch/>
        </p:blipFill>
        <p:spPr bwMode="auto">
          <a:xfrm>
            <a:off x="611560" y="2996952"/>
            <a:ext cx="7632848" cy="24783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4570519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7467600" cy="1143000"/>
          </a:xfrm>
        </p:spPr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Наша собачка готова! Молодцы!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83768" y="1484784"/>
            <a:ext cx="4238681" cy="4873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57347607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29</TotalTime>
  <Words>258</Words>
  <Application>Microsoft Office PowerPoint</Application>
  <PresentationFormat>Экран (4:3)</PresentationFormat>
  <Paragraphs>38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Эркер</vt:lpstr>
      <vt:lpstr>«Лепка животных. Любимый щенок» </vt:lpstr>
      <vt:lpstr>Материалы для работы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Наша собачка готова! Молодцы! 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Мастер – класс  «Лепка собачки»</dc:title>
  <dc:creator>user</dc:creator>
  <cp:lastModifiedBy>света</cp:lastModifiedBy>
  <cp:revision>9</cp:revision>
  <dcterms:created xsi:type="dcterms:W3CDTF">2020-07-29T08:55:57Z</dcterms:created>
  <dcterms:modified xsi:type="dcterms:W3CDTF">2021-10-21T17:59:42Z</dcterms:modified>
</cp:coreProperties>
</file>