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1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9FA5B-2C04-4E7F-91A6-64E52F9C8BC3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87785-FF49-4B36-AA32-FE26D4FF6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onderland.kg/l013-2.html" TargetMode="External"/><Relationship Id="rId7" Type="http://schemas.openxmlformats.org/officeDocument/2006/relationships/hyperlink" Target="http://www.klass39.ru/urok-izo-risuem-kotyonka/" TargetMode="External"/><Relationship Id="rId2" Type="http://schemas.openxmlformats.org/officeDocument/2006/relationships/hyperlink" Target="http://fotoramochki.com/fotoramki-detskie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jeky.ru/page-ramki-dlya-foto-fotoshop" TargetMode="External"/><Relationship Id="rId5" Type="http://schemas.openxmlformats.org/officeDocument/2006/relationships/hyperlink" Target="http://www.lyalya.com.ua/poleznosti/sss/article28.htm" TargetMode="External"/><Relationship Id="rId4" Type="http://schemas.openxmlformats.org/officeDocument/2006/relationships/hyperlink" Target="http://www.nesenenko.narod.ru/BARTO/BARTO0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2932" y="642918"/>
            <a:ext cx="55795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«Веселые котята»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4500570"/>
            <a:ext cx="4572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иселева Светлана Анатольевна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начальных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классов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СШ №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static.diary.ru/userdir/2/8/7/4/28743/62893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714488"/>
            <a:ext cx="573405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5729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Вы послушайте, ребята,</a:t>
            </a:r>
            <a:br>
              <a:rPr lang="ru-RU" sz="2400" dirty="0"/>
            </a:br>
            <a:r>
              <a:rPr lang="ru-RU" sz="2400" dirty="0"/>
              <a:t>Я хочу вам рассказать:</a:t>
            </a:r>
            <a:br>
              <a:rPr lang="ru-RU" sz="2400" dirty="0"/>
            </a:br>
            <a:r>
              <a:rPr lang="ru-RU" sz="2400" dirty="0"/>
              <a:t>Родились у нас котята -</a:t>
            </a:r>
            <a:br>
              <a:rPr lang="ru-RU" sz="2400" dirty="0"/>
            </a:br>
            <a:r>
              <a:rPr lang="ru-RU" sz="2400" dirty="0"/>
              <a:t>Их по счёту ровно пять.</a:t>
            </a:r>
          </a:p>
          <a:p>
            <a:pPr algn="ctr"/>
            <a:r>
              <a:rPr lang="ru-RU" sz="2400" dirty="0"/>
              <a:t>Мы решали, мы гадали:</a:t>
            </a:r>
            <a:br>
              <a:rPr lang="ru-RU" sz="2400" dirty="0"/>
            </a:br>
            <a:r>
              <a:rPr lang="ru-RU" sz="2400" dirty="0"/>
              <a:t>Как же нам котят назвать?</a:t>
            </a:r>
            <a:br>
              <a:rPr lang="ru-RU" sz="2400" dirty="0"/>
            </a:br>
            <a:r>
              <a:rPr lang="ru-RU" sz="2400" dirty="0"/>
              <a:t>Наконец мы их назвали:</a:t>
            </a:r>
            <a:br>
              <a:rPr lang="ru-RU" sz="2400" dirty="0"/>
            </a:br>
            <a:r>
              <a:rPr lang="ru-RU" sz="2400" dirty="0"/>
              <a:t>Раз, Два, Три, Четыре, Пять.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29124" y="107154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Раз - котёнок самый белый,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Два - котёнок самый смелый,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Три - котёнок самый умный,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А Четыре - самый шумный.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Пять похож на Три и Два -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Те же хвост и голова,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То же пятнышко на спинке,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Так же спит </a:t>
            </a:r>
            <a:endParaRPr lang="ru-RU" sz="2400" dirty="0" smtClean="0"/>
          </a:p>
          <a:p>
            <a:pPr algn="ctr"/>
            <a:r>
              <a:rPr lang="ru-RU" sz="2400" dirty="0" smtClean="0"/>
              <a:t>весь </a:t>
            </a:r>
            <a:r>
              <a:rPr lang="ru-RU" sz="2400" dirty="0"/>
              <a:t>день в корзинке.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Урок ИЗО Рисуем котёнка Интернет урок ИЗО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00174"/>
            <a:ext cx="5643602" cy="398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Урок ИЗО Рисуем котёнка Интернет урок ИЗО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85860"/>
            <a:ext cx="5681662" cy="398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Урок ИЗО Рисуем котёнка Интернет урок ИЗО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643050"/>
            <a:ext cx="5753100" cy="398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Урок ИЗО Рисуем котёнка Интернет урок ИЗО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5753100" cy="398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Урок ИЗО Рисуем котёнка Интернет урок ИЗО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5753100" cy="398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221455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Хороши у нас котята -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Раз, Два, Три, Четыре, Пять!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Заходите к нам, ребята,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Посмотреть и посчитать!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500306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http://fotoramochki.com/fotoramki-detskie.html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214554"/>
            <a:ext cx="3454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http://wonderland.kg/l013-2.html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1000108"/>
            <a:ext cx="33913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Источники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786058"/>
            <a:ext cx="5786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http://www.nesenenko.narod.ru/BARTO/BARTO01.html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3071810"/>
            <a:ext cx="5715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http://www.lyalya.com.ua/poleznosti/sss/article28.htm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357562"/>
            <a:ext cx="5786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http://www.jeky.ru/page-ramki-dlya-foto-fotoshop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35718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7"/>
              </a:rPr>
              <a:t>http://www.klass39.ru/urok-izo-risuem-kotyonka/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50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света</cp:lastModifiedBy>
  <cp:revision>5</cp:revision>
  <dcterms:created xsi:type="dcterms:W3CDTF">2014-07-24T21:41:37Z</dcterms:created>
  <dcterms:modified xsi:type="dcterms:W3CDTF">2021-10-22T07:57:52Z</dcterms:modified>
</cp:coreProperties>
</file>