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ebgreenland.com/uploads/photo_articles/sDkrfZ3dz.jp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ebgreenland.com/uploads/photo_articles/s5G6bnyd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greenland.com/uploads/photo_articles/saDd5n4b5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ebgreenland.com/uploads/photo_articles/s5hE7YGft.jpg" TargetMode="Externa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240360"/>
          </a:xfrm>
        </p:spPr>
        <p:txBody>
          <a:bodyPr>
            <a:prstTxWarp prst="textCurveDown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 МОРЕЙ </a:t>
            </a:r>
            <a:b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ОКЕАНОВ</a:t>
            </a:r>
            <a:endParaRPr lang="ru-RU" sz="5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30" name="AutoShape 6" descr="Остров пенсионеров Фоны для презента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905122" y="553239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Гусева А.М.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амая быстрая рыба в мире? фото Самая быстрая рыба планеты Земля. Какая рыба самая быстрая?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240360" cy="418058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РЫБА - МЕЧ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0" name="Picture 12" descr="Метки для морских черепах &quot; Миграция животны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28647" y="188640"/>
            <a:ext cx="4515353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Поиск картинок на тему &quot;море&quot; - Море ВариантМебель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4008" cy="34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76672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МОРСКАЯ ЧЕРЕПАХА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2530" name="Picture 2" descr="Все развлечения на dileo.r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6992"/>
            <a:ext cx="484181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Просмотр альбома - Perevozchik * Форум Винског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37285" y="3429000"/>
            <a:ext cx="440671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ОСЬМИНОГ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5602" name="Picture 2" descr="Goatfishes изображений, стоковых фотографий и иллюстраций Bigstoc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57" y="764705"/>
            <a:ext cx="9139943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КАЛЬМАР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6628" name="Picture 4" descr="Сверхбыстрые летающие кальмары Живая Плане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36"/>
            <a:ext cx="9164652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Секретные фото весенней коллекции - Ярмарка Мастеров - ручна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476672"/>
            <a:ext cx="4427984" cy="3199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немного о кораллах. - Блог Максим на 24open.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79512" y="476672"/>
            <a:ext cx="4284984" cy="3240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КОРАЛЛ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7650" name="Picture 2" descr="Cnidarians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91016"/>
            <a:ext cx="4607497" cy="3266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Коралловый город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645024"/>
            <a:ext cx="449999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МОРСКОЙ ЕЖ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9698" name="Picture 2" descr="Морские ежи- обитатели морских глубин - Светлана Анатольевна Звёздочк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3789040"/>
            <a:ext cx="4644009" cy="306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21.12.2012 - Эх. - Самые долгоживущие животны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89040"/>
            <a:ext cx="4572001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морские беспозвоночные морские ежи Иглоподушечный морской еж фото, характеристики, описание, для аквариума, Fire urchi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620688"/>
            <a:ext cx="464400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Следуй своей мечте, и вселенная откроет тебе двери там, где были только стены. Ошо - Морской еж: &quot;Дикобраз&quot; с тысячью игл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20688"/>
            <a:ext cx="449999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underwater life Starfish Mediterranean Se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8748464" cy="3618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МОРСКАЯ ЗВЕЗДА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шубина: живая морская звезда где купить уход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3016"/>
            <a:ext cx="466801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Морские звёзды(22 фото) - Развлекательный портал Pervik66.r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573016"/>
            <a:ext cx="449999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615608" y="908720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 дне морском звезда лежит,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 двигаясь – наверно, спит.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Пять ручек у звезды той есть –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Звезда руками может есть.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 для неё рачок, креветка –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Как будто для ребят конфетка!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1280x1024 краб, песок, пляж, море картинки на рабочий стол обои фото скачат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65886" y="1628800"/>
            <a:ext cx="4578114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260648"/>
            <a:ext cx="2808312" cy="850106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КРАБ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0722" name="Picture 2" descr="Росрыболовство - Архи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20988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Крабы Баренцева моря - Картинка 16243/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92848"/>
            <a:ext cx="4676851" cy="3120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8" name="Picture 12" descr="интересные факты Форум города Армавир. Объявления, Вакансии, Новости и многое друго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7059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Морской конек - Детские картинки животных - 900 презентаций для детей - Развивающие игры детя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679504" y="0"/>
            <a:ext cx="4464496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5616624" cy="692696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МОРСКОЙ КОНЁК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9700" name="Picture 4" descr="Лучшие фотографии 2012 год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3284984"/>
            <a:ext cx="4914086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10" name="Picture 14" descr="Гороскопчик. Косметика Грин Мам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2729541"/>
            <a:ext cx="3096344" cy="4128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рылатка, рыба-лев, рыба-зеб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3429000"/>
            <a:ext cx="476402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1440x900 рыба лев, дно, крылатка, море, Океан, песок, рыбка-дракон обои на рабочий стол 552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Фотография Чёрная крылатка из раздела подводный мир 4299061 - фото.сайт - Photosight.r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75989" y="0"/>
            <a:ext cx="4668011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3600400" cy="634082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КРЫЛАТКА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1752" name="Picture 8" descr="http://img-fotki.yandex.ru/get/3204/abc711.2/0_18c11_3bed931b_X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8231" y="3501008"/>
            <a:ext cx="441577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54" name="AutoShape 10" descr="Победители конкурса подводной фотографии. Обсуждение на Live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6" name="AutoShape 12" descr="Победители конкурса подводной фотографии. Обсуждение на Live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8" name="AutoShape 14" descr="Победители конкурса подводной фотографии. Обсуждение на Live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19729.vk.me/v319729694/5779/ERszNn2PN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1329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0548" y="836712"/>
            <a:ext cx="8712968" cy="864096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1400" b="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Если взглянуть на нашу землю из космоса, то мы увидим, что это совсем не земля, а вода- Мировой океан.  </a:t>
            </a:r>
            <a:br>
              <a:rPr lang="ru-RU" sz="1400" b="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400" b="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Мировой океан состоит из четырех водных гигантов: кроме самого большого – Тихого, есть еще Атлантический, Индийский и Северный Ледовитый. Так что правильнее было бы назвать нашу планету не Землей, а Океаном.   Жизнь на нашей планете началась не на </a:t>
            </a:r>
            <a:r>
              <a:rPr lang="ru-RU" sz="140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суше, а в </a:t>
            </a:r>
            <a:r>
              <a:rPr lang="ru-RU" sz="1400" b="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океане</a:t>
            </a:r>
            <a:endParaRPr lang="ru-RU" sz="1400" b="0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596390"/>
            <a:ext cx="4717032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Океан – это всё водное пространство Земли. </a:t>
            </a:r>
          </a:p>
          <a:p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Океан окружает острова и материки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На Таиланд надвигается новое нашествие медуз - Рамблер-Новос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635896" cy="3345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3024336" cy="634082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МЕДУЗА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2770" name="Picture 2" descr="Медузы - Деликатесы - Каталог статей - Кулинарные рецепты доступные все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3582144"/>
            <a:ext cx="3348880" cy="327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Сын певицы Валерии оказался в центре грандиозного скандала Светлячки и медузы помогут понять причины бесплодия Как научить папу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080" y="0"/>
            <a:ext cx="370892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8" name="Picture 10" descr="Интересные факты из жизни медуз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039670"/>
            <a:ext cx="3600198" cy="2541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6" name="Picture 8" descr="Форум Точек.нет - общение без границ ! Медузы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72609" y="4077072"/>
            <a:ext cx="4171391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52736"/>
            <a:ext cx="3384376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В буйном море-океане 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Рыба страшная живёт. </a:t>
            </a:r>
          </a:p>
          <a:p>
            <a:r>
              <a:rPr lang="ru-RU" sz="2000" dirty="0" smtClean="0">
                <a:latin typeface="Book Antiqua" pitchFamily="18" charset="0"/>
              </a:rPr>
              <a:t> У неё большой живот, 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Пасть с ужасными зубами.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068960"/>
            <a:ext cx="3312368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Через море-океан 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Плывёт чудо-великан. 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На спине его есть кран: 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Из него бежит фонтан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490066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Отгадайте загадки</a:t>
            </a:r>
            <a:endParaRPr lang="ru-RU" sz="36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6084" name="Picture 4" descr="4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332656"/>
            <a:ext cx="2592288" cy="1928016"/>
          </a:xfrm>
          <a:prstGeom prst="rect">
            <a:avLst/>
          </a:prstGeom>
          <a:noFill/>
        </p:spPr>
      </p:pic>
      <p:pic>
        <p:nvPicPr>
          <p:cNvPr id="46086" name="Picture 6" descr="Блог.ру - merlinwebdesign - Морские обитатели- gif анимашки#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988840"/>
            <a:ext cx="3386775" cy="250430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5301208"/>
            <a:ext cx="345638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Настоящий он циркач —</a:t>
            </a:r>
          </a:p>
          <a:p>
            <a:r>
              <a:rPr lang="ru-RU" sz="2000" dirty="0" smtClean="0">
                <a:latin typeface="Book Antiqua" pitchFamily="18" charset="0"/>
              </a:rPr>
              <a:t>Носом отбивает мяч.</a:t>
            </a:r>
          </a:p>
          <a:p>
            <a:r>
              <a:rPr lang="ru-RU" sz="2000" dirty="0" smtClean="0">
                <a:latin typeface="Book Antiqua" pitchFamily="18" charset="0"/>
              </a:rPr>
              <a:t>Знают и француз, и финн:</a:t>
            </a:r>
          </a:p>
          <a:p>
            <a:r>
              <a:rPr lang="ru-RU" sz="2000" dirty="0" smtClean="0">
                <a:latin typeface="Book Antiqua" pitchFamily="18" charset="0"/>
              </a:rPr>
              <a:t>Любит поиграть... 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46088" name="Picture 8" descr="Летающие, прыгающие, бегающие, ползающие, плавающие анимашки…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23720" y="4627664"/>
            <a:ext cx="2520280" cy="2230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мультяшные иконки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7696" y="4121696"/>
            <a:ext cx="2736304" cy="2736304"/>
          </a:xfrm>
          <a:prstGeom prst="rect">
            <a:avLst/>
          </a:prstGeom>
          <a:noFill/>
        </p:spPr>
      </p:pic>
      <p:pic>
        <p:nvPicPr>
          <p:cNvPr id="47110" name="Picture 6" descr="Медуза - Картинка 559/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260648"/>
            <a:ext cx="2016224" cy="201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12" name="Picture 8" descr="Морские обитатели :: Веселые детские картинк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348880"/>
            <a:ext cx="1584176" cy="266523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2636912"/>
            <a:ext cx="3528392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На лошадку так похожа,</a:t>
            </a:r>
          </a:p>
          <a:p>
            <a:r>
              <a:rPr lang="ru-RU" sz="2000" dirty="0" smtClean="0">
                <a:latin typeface="Book Antiqua" pitchFamily="18" charset="0"/>
              </a:rPr>
              <a:t>А живет-то в море тоже.</a:t>
            </a:r>
          </a:p>
          <a:p>
            <a:r>
              <a:rPr lang="ru-RU" sz="2000" dirty="0" smtClean="0">
                <a:latin typeface="Book Antiqua" pitchFamily="18" charset="0"/>
              </a:rPr>
              <a:t>Вот так рыбка! </a:t>
            </a:r>
          </a:p>
          <a:p>
            <a:r>
              <a:rPr lang="ru-RU" sz="2000" dirty="0" smtClean="0">
                <a:latin typeface="Book Antiqua" pitchFamily="18" charset="0"/>
              </a:rPr>
              <a:t>Скок да скок —</a:t>
            </a:r>
          </a:p>
          <a:p>
            <a:r>
              <a:rPr lang="ru-RU" sz="2000" dirty="0" smtClean="0">
                <a:latin typeface="Book Antiqua" pitchFamily="18" charset="0"/>
              </a:rPr>
              <a:t>Прыгает морской...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013176"/>
            <a:ext cx="4032448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Из иглокожих, но красиво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В морской пучине это диво.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Пять рук обычно  -  пять лучей!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Бывает хищной. Образ чей?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332656"/>
            <a:ext cx="360040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Для нее волна – качели,</a:t>
            </a:r>
          </a:p>
          <a:p>
            <a:r>
              <a:rPr lang="ru-RU" sz="2000" dirty="0" smtClean="0">
                <a:latin typeface="Book Antiqua" pitchFamily="18" charset="0"/>
              </a:rPr>
              <a:t> и плывет она без цели</a:t>
            </a:r>
          </a:p>
          <a:p>
            <a:r>
              <a:rPr lang="ru-RU" sz="2000" dirty="0" smtClean="0">
                <a:latin typeface="Book Antiqua" pitchFamily="18" charset="0"/>
              </a:rPr>
              <a:t>Ниоткуда в никуда, </a:t>
            </a:r>
          </a:p>
          <a:p>
            <a:r>
              <a:rPr lang="ru-RU" sz="2000" dirty="0" smtClean="0">
                <a:latin typeface="Book Antiqua" pitchFamily="18" charset="0"/>
              </a:rPr>
              <a:t>вся прозрачна, как вода.</a:t>
            </a:r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417646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В родстве с акулой состоит,</a:t>
            </a:r>
          </a:p>
          <a:p>
            <a:r>
              <a:rPr lang="ru-RU" sz="2000" dirty="0" smtClean="0">
                <a:latin typeface="Book Antiqua" pitchFamily="18" charset="0"/>
              </a:rPr>
              <a:t>Имеет плоский внешний вид,</a:t>
            </a:r>
          </a:p>
          <a:p>
            <a:r>
              <a:rPr lang="ru-RU" sz="2000" dirty="0" smtClean="0">
                <a:latin typeface="Book Antiqua" pitchFamily="18" charset="0"/>
              </a:rPr>
              <a:t>На дне морском лежит вальяжно,</a:t>
            </a:r>
          </a:p>
          <a:p>
            <a:r>
              <a:rPr lang="ru-RU" sz="2000" dirty="0" smtClean="0">
                <a:latin typeface="Book Antiqua" pitchFamily="18" charset="0"/>
              </a:rPr>
              <a:t>Ток вырабатывает классно!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48130" name="Picture 2" descr="КЛИПАРТ ВЕКТОРНЫЙ КЛИПАРТ ВЕКТОРНЫЕ КАРТИНКИ ГРАФИКА РИСУНКИ КЛИП АРТ ВЕКТОРНЫЕ КЛИПАРТЫ ВЕКТОРНАЯ ГРАФИКА COREL GALLERY BEE-LI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332656"/>
            <a:ext cx="232283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501008"/>
            <a:ext cx="388843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Для себя на дне морском</a:t>
            </a:r>
          </a:p>
          <a:p>
            <a:r>
              <a:rPr lang="ru-RU" sz="2000" dirty="0" smtClean="0">
                <a:latin typeface="Book Antiqua" pitchFamily="18" charset="0"/>
              </a:rPr>
              <a:t>Он клешнями строит дом.</a:t>
            </a:r>
          </a:p>
          <a:p>
            <a:r>
              <a:rPr lang="ru-RU" sz="2000" dirty="0" smtClean="0">
                <a:latin typeface="Book Antiqua" pitchFamily="18" charset="0"/>
              </a:rPr>
              <a:t>Круглый панцирь, десять лап.</a:t>
            </a:r>
          </a:p>
          <a:p>
            <a:r>
              <a:rPr lang="ru-RU" sz="2000" dirty="0" smtClean="0">
                <a:latin typeface="Book Antiqua" pitchFamily="18" charset="0"/>
              </a:rPr>
              <a:t>Догадались? Это..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48132" name="Picture 4" descr="Crab - Freelance Job - фриланс и удаленная работ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356992"/>
            <a:ext cx="254725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Franklin Gothic Heavy" pitchFamily="34" charset="0"/>
              </a:rPr>
              <a:t>МОЛОДЦЫ !!!</a:t>
            </a:r>
            <a:endParaRPr lang="ru-RU" i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Franklin Gothic Heavy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3789040"/>
            <a:ext cx="5941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СПАСИБО ЗА ВНИМАНИЕ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1870" y="227687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Обои: Фото 26. : природа - океан для рабочего стола 1600x1200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72008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А что такое море? Море – это часть Мирового океана. Море является большим водным пространством, которое с одной или нескольких сторон ограничено сушей и отделёно от океана</a:t>
            </a:r>
            <a:b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Океанская вода, как и морская горько-соленая на вкус.</a:t>
            </a:r>
            <a: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16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 Antiqua" pitchFamily="18" charset="0"/>
              </a:rPr>
            </a:br>
            <a:endParaRPr lang="ru-RU" sz="16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949280"/>
            <a:ext cx="8229600" cy="49006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ook Antiqua" pitchFamily="18" charset="0"/>
                <a:ea typeface="+mj-ea"/>
                <a:cs typeface="+mj-cs"/>
              </a:rPr>
              <a:t>Жизнь в морских и океанических водах богата и разнообразна.</a:t>
            </a:r>
            <a:endParaRPr kumimoji="0" lang="ru-RU" sz="20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6439942"/>
            <a:ext cx="91440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ook Antiqua" pitchFamily="18" charset="0"/>
                <a:ea typeface="+mj-ea"/>
                <a:cs typeface="+mj-cs"/>
              </a:rPr>
              <a:t>Наиболее совершенное приспособление к жизни в водной среде, конечно у китообразных</a:t>
            </a:r>
            <a:endParaRPr kumimoji="0" lang="ru-RU" sz="16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al Blue Whal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 flipH="1">
            <a:off x="3347863" y="26064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СИНИЙ  КИТ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3314" name="Picture 2" descr="http://www.tvoyrebenok.ru/images/animals/101.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2320339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шалот / Physeter macrocephalu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33421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3816424" cy="796950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КАШАЛОТ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0484" name="Picture 4" descr="People interested in Sperm Whale (Physeter macrocephalus as classified by IUCN Red List (Species Assessed for Global Conservati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5047513"/>
            <a:ext cx="3168352" cy="181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5328592" cy="764704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КОСАТКА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9458" name="Picture 2" descr="КОСАТКИ - ДАРМОЕДЫ НЕ ДАЮТ ВЕСТИ РЫБНУЮ ЛОВЛЮ В СЕВЕРНЫХ МОРЯХ. Косат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2374"/>
            <a:ext cx="9144000" cy="604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Relax Music Nature and Dolphins Natura e Delfini - Всё видео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8640960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88640"/>
            <a:ext cx="3168352" cy="418058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ДЕЛЬФИНЫ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Альянс в защиту акул призывает ограничить торговлю некоторым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1002"/>
            <a:ext cx="8712968" cy="6534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332656"/>
            <a:ext cx="2736304" cy="692696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АКУЛА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нтересное о скатах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7675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Интересное о скатах">
            <a:hlinkClick r:id="rId4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0"/>
            <a:ext cx="478802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СКАТ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6" name="Рисунок 5" descr="Интересное о скатах">
            <a:hlinkClick r:id="rId6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286125"/>
            <a:ext cx="447675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нтересное о скатах">
            <a:hlinkClick r:id="rId8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27984" y="3305175"/>
            <a:ext cx="4716016" cy="355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810</TotalTime>
  <Words>183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ЖИВОТНЫЕ МОРЕЙ  И ОКЕАНОВ</vt:lpstr>
      <vt:lpstr>Если взглянуть на нашу землю из космоса, то мы увидим, что это совсем не земля, а вода- Мировой океан.   Мировой океан состоит из четырех водных гигантов: кроме самого большого – Тихого, есть еще Атлантический, Индийский и Северный Ледовитый. Так что правильнее было бы назвать нашу планету не Землей, а Океаном.   Жизнь на нашей планете началась не на суше, а в океане</vt:lpstr>
      <vt:lpstr> А что такое море? Море – это часть Мирового океана. Море является большим водным пространством, которое с одной или нескольких сторон ограничено сушей и отделёно от океана Океанская вода, как и морская горько-соленая на вкус. </vt:lpstr>
      <vt:lpstr>Презентация PowerPoint</vt:lpstr>
      <vt:lpstr>КАШАЛОТ</vt:lpstr>
      <vt:lpstr>КОСАТКА</vt:lpstr>
      <vt:lpstr>ДЕЛЬФИНЫ</vt:lpstr>
      <vt:lpstr>АКУЛА</vt:lpstr>
      <vt:lpstr>СКАТ</vt:lpstr>
      <vt:lpstr>РЫБА - МЕЧ</vt:lpstr>
      <vt:lpstr>МОРСКАЯ ЧЕРЕПАХА</vt:lpstr>
      <vt:lpstr>ОСЬМИНОГ</vt:lpstr>
      <vt:lpstr>КАЛЬМАР</vt:lpstr>
      <vt:lpstr>КОРАЛЛ</vt:lpstr>
      <vt:lpstr>МОРСКОЙ ЕЖ</vt:lpstr>
      <vt:lpstr>МОРСКАЯ ЗВЕЗДА</vt:lpstr>
      <vt:lpstr>КРАБ</vt:lpstr>
      <vt:lpstr>МОРСКОЙ КОНЁК</vt:lpstr>
      <vt:lpstr>КРЫЛАТКА</vt:lpstr>
      <vt:lpstr>МЕДУЗА</vt:lpstr>
      <vt:lpstr>Отгадайте загадки</vt:lpstr>
      <vt:lpstr>Презентация PowerPoint</vt:lpstr>
      <vt:lpstr>Презентация PowerPoint</vt:lpstr>
      <vt:lpstr>МОЛОДЦЫ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взглянуть на нашу землю из космоса, то мы увидим, что это совсем не земля, а вода- Мировой океан.   Мировой океан состоит из четырех водных гигантов: кроме самого большого – Тихого, есть еще Атлантический, Индийский и Северный Ледовитый. Так что правильнее было бы назвать нашу планету не Землей, а Океаном.</dc:title>
  <dc:creator>Irishka</dc:creator>
  <cp:lastModifiedBy>Анастасия Гусева</cp:lastModifiedBy>
  <cp:revision>60</cp:revision>
  <dcterms:created xsi:type="dcterms:W3CDTF">2014-12-11T19:40:23Z</dcterms:created>
  <dcterms:modified xsi:type="dcterms:W3CDTF">2021-10-24T17:54:20Z</dcterms:modified>
</cp:coreProperties>
</file>