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mycdn.me/i?r=AzEPZsRbOZEKgBhR0XGMT1Rk80QT6_vk7Hi4N604QhvurK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61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1785926"/>
            <a:ext cx="5915012" cy="27146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Кто стучится в дверь ко мне?</a:t>
            </a:r>
            <a:r>
              <a:rPr lang="ru-RU" sz="6000" b="1" dirty="0" smtClean="0">
                <a:solidFill>
                  <a:srgbClr val="FF0000"/>
                </a:solidFill>
              </a:rPr>
              <a:t>!!!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4293096"/>
            <a:ext cx="6564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«Как вести себя с незнакомыми людьми»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373216"/>
            <a:ext cx="365016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 класс</a:t>
            </a:r>
          </a:p>
          <a:p>
            <a:r>
              <a:rPr lang="ru-RU" sz="2800" dirty="0" smtClean="0"/>
              <a:t>Учитель: Киселева С.А.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2.infourok.ru/uploads/ex/030a/00038579-dd9c8526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5.infourok.ru/uploads/ex/106e/0012d51d-bdc8842a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4.infourok.ru/uploads/ex/03c5/00042274-149e16dc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ugra.ru/pics-ds04.infourok.ru/uploads/ex/0870/0011467f-812e6d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5.infourok.ru/uploads/ex/071a/00029f29-54665cf9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5.infourok.ru/uploads/ex/014f/00104176-ed29820a/hello_html_f4498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500042"/>
            <a:ext cx="9286908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какой картинке мальчик поступает правильно?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fc.vseosvita.ua/0037vs-9e85/0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2928958" cy="2969340"/>
          </a:xfrm>
          <a:prstGeom prst="rect">
            <a:avLst/>
          </a:prstGeom>
          <a:noFill/>
        </p:spPr>
      </p:pic>
      <p:pic>
        <p:nvPicPr>
          <p:cNvPr id="20484" name="Picture 4" descr="http://dou30podsnejnik.ru/images/1.Content/0.News/3.2018-2019/Public/1.2018-2019/20.20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571612"/>
            <a:ext cx="2992168" cy="2857520"/>
          </a:xfrm>
          <a:prstGeom prst="rect">
            <a:avLst/>
          </a:prstGeom>
          <a:noFill/>
        </p:spPr>
      </p:pic>
      <p:pic>
        <p:nvPicPr>
          <p:cNvPr id="20486" name="Picture 6" descr="https://i.mycdn.me/i?r=AzEPZsRbOZEKgBhR0XGMT1RktlUGk7mN26UnUh5bjjrmeK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500438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Правильно ли поступают мальчики?</a:t>
            </a:r>
            <a:endParaRPr lang="ru-RU" dirty="0"/>
          </a:p>
        </p:txBody>
      </p:sp>
      <p:pic>
        <p:nvPicPr>
          <p:cNvPr id="21506" name="Picture 2" descr="https://ugra.ru/pics-domodsch10.edumsko.ru/uploads/24700/24602/section/782453/8898_html_13ebe638.jpg?15382512347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071966" cy="3310775"/>
          </a:xfrm>
          <a:prstGeom prst="rect">
            <a:avLst/>
          </a:prstGeom>
          <a:noFill/>
        </p:spPr>
      </p:pic>
      <p:sp>
        <p:nvSpPr>
          <p:cNvPr id="21508" name="AutoShape 4" descr="https://img-fotki.yandex.ru/get/226827/287605011.19bd/0_2105d1_28ceef1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img-fotki.yandex.ru/get/226827/287605011.19bd/0_2105d1_28ceef1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s://img-fotki.yandex.ru/get/226827/287605011.19bd/0_2105d1_28ceef1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3" name="Picture 9" descr="C:\Users\Admin\Desktop\РПА\picture_21641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445" y="3071810"/>
            <a:ext cx="4264411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beldou9.ru/images/%D0%91%D0%B5%D0%B7%D0%BE%D0%BF%D0%B0%D1%81%D0%BD%D0%BE%D1%81%D1%82%D1%8C_/d2930fba47d3320400661f66bf130d05_13a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94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Кто стучится в дверь ко мне?!!!</vt:lpstr>
      <vt:lpstr>Слайд 2</vt:lpstr>
      <vt:lpstr>Слайд 3</vt:lpstr>
      <vt:lpstr>Слайд 4</vt:lpstr>
      <vt:lpstr>Слайд 5</vt:lpstr>
      <vt:lpstr>Слайд 6</vt:lpstr>
      <vt:lpstr>На какой картинке мальчик поступает правильно?</vt:lpstr>
      <vt:lpstr>Правильно ли поступают мальчики?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 осторожнее!!!</dc:title>
  <dc:creator>Admin</dc:creator>
  <cp:lastModifiedBy>света</cp:lastModifiedBy>
  <cp:revision>4</cp:revision>
  <dcterms:created xsi:type="dcterms:W3CDTF">2021-01-08T17:56:49Z</dcterms:created>
  <dcterms:modified xsi:type="dcterms:W3CDTF">2021-11-10T21:09:59Z</dcterms:modified>
</cp:coreProperties>
</file>