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69" r:id="rId2"/>
    <p:sldId id="261" r:id="rId3"/>
    <p:sldId id="257" r:id="rId4"/>
    <p:sldId id="258" r:id="rId5"/>
    <p:sldId id="259" r:id="rId6"/>
    <p:sldId id="263" r:id="rId7"/>
    <p:sldId id="265" r:id="rId8"/>
    <p:sldId id="266" r:id="rId9"/>
    <p:sldId id="260" r:id="rId10"/>
    <p:sldId id="267" r:id="rId11"/>
    <p:sldId id="271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print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1714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6770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9086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90322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74936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9724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66928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0137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8717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9353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3671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5018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6442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2368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1443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1945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6935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print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82529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2450442"/>
          </a:xfrm>
        </p:spPr>
        <p:txBody>
          <a:bodyPr/>
          <a:lstStyle/>
          <a:p>
            <a:pPr algn="ctr"/>
            <a:r>
              <a:rPr lang="ru-RU" sz="5400" cap="none" smtClean="0">
                <a:latin typeface="Trebuchet MS" panose="020B0603020202020204"/>
              </a:rPr>
              <a:t> </a:t>
            </a:r>
            <a:r>
              <a:rPr lang="ru-RU" sz="5400" cap="none" smtClean="0">
                <a:latin typeface="Trebuchet MS" panose="020B0603020202020204"/>
              </a:rPr>
              <a:t>Внеурочная </a:t>
            </a:r>
            <a:r>
              <a:rPr lang="ru-RU" sz="5400" cap="none" dirty="0" smtClean="0">
                <a:latin typeface="Trebuchet MS" panose="020B0603020202020204"/>
              </a:rPr>
              <a:t>деятельность по ИЗО</a:t>
            </a:r>
            <a:br>
              <a:rPr lang="ru-RU" sz="5400" cap="none" dirty="0" smtClean="0">
                <a:latin typeface="Trebuchet MS" panose="020B0603020202020204"/>
              </a:rPr>
            </a:br>
            <a:r>
              <a:rPr lang="ru-RU" sz="5400" cap="none" dirty="0" smtClean="0">
                <a:latin typeface="Trebuchet MS" panose="020B0603020202020204"/>
              </a:rPr>
              <a:t>2 класс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6060" y="3356991"/>
            <a:ext cx="7429499" cy="2434209"/>
          </a:xfrm>
        </p:spPr>
        <p:txBody>
          <a:bodyPr/>
          <a:lstStyle/>
          <a:p>
            <a:pPr marL="0" lvl="0" indent="0" algn="r" defTabSz="457200">
              <a:lnSpc>
                <a:spcPct val="100000"/>
              </a:lnSpc>
              <a:buClr>
                <a:srgbClr val="5FCBEF"/>
              </a:buClr>
              <a:buSzPct val="80000"/>
              <a:buNone/>
            </a:pPr>
            <a:r>
              <a:rPr lang="ru-RU" sz="4000" dirty="0" smtClean="0">
                <a:solidFill>
                  <a:prstClr val="black"/>
                </a:solidFill>
                <a:latin typeface="Trebuchet MS" panose="020B0603020202020204"/>
              </a:rPr>
              <a:t>Тема: «</a:t>
            </a:r>
            <a:r>
              <a:rPr lang="ru-RU" sz="4000" dirty="0" smtClean="0">
                <a:solidFill>
                  <a:prstClr val="black"/>
                </a:solidFill>
                <a:latin typeface="Trebuchet MS" panose="020B0603020202020204"/>
              </a:rPr>
              <a:t>Зимняя ночь</a:t>
            </a:r>
            <a:r>
              <a:rPr lang="ru-RU" sz="4000" dirty="0" smtClean="0">
                <a:solidFill>
                  <a:prstClr val="black"/>
                </a:solidFill>
                <a:latin typeface="Trebuchet MS" panose="020B0603020202020204"/>
              </a:rPr>
              <a:t>»</a:t>
            </a:r>
          </a:p>
          <a:p>
            <a:pPr marL="0" lvl="0" indent="0" algn="r" defTabSz="457200">
              <a:lnSpc>
                <a:spcPct val="100000"/>
              </a:lnSpc>
              <a:buClr>
                <a:srgbClr val="5FCBEF"/>
              </a:buClr>
              <a:buSzPct val="80000"/>
              <a:buNone/>
            </a:pPr>
            <a:r>
              <a:rPr lang="ru-RU" sz="4000" dirty="0" smtClean="0">
                <a:solidFill>
                  <a:prstClr val="black"/>
                </a:solidFill>
                <a:latin typeface="Trebuchet MS" panose="020B0603020202020204"/>
              </a:rPr>
              <a:t>Руководитель: Киселева С.А.</a:t>
            </a:r>
            <a:endParaRPr lang="ru-RU" sz="4000" dirty="0" smtClean="0">
              <a:solidFill>
                <a:prstClr val="black"/>
              </a:solidFill>
              <a:latin typeface="Trebuchet MS" panose="020B0603020202020204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168893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Наталья\Desktop\DCIM\101MSDCF\DSC015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7544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/>
              <a:t>Итог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Рисунки необходимо сфотографировать с ребенком и прислать мне(будет выставляться в интернет)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3" y="1268760"/>
            <a:ext cx="1669864" cy="149334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887862"/>
            <a:ext cx="1318664" cy="1261218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3275856" y="1412777"/>
            <a:ext cx="50405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 нарисовали 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правильно. МОЛОДЦЫ!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907705" y="2857355"/>
            <a:ext cx="6768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4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Допустили ошибки. Надо еще поработать.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619686" y="3691608"/>
            <a:ext cx="47687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28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900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лья\Desktop\Таня рисует\image_945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243408"/>
            <a:ext cx="10297144" cy="7776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705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лья\Desktop\DCIM\101MSDCF\DSC015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171400"/>
            <a:ext cx="9324528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48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Наталья\Desktop\DCIM\101MSDCF\DSC015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171400"/>
            <a:ext cx="9577064" cy="727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7703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Наталья\Desktop\DCIM\101MSDCF\DSC015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47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0329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Наталья\Desktop\DCIM\101MSDCF\DSC015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68560" y="0"/>
            <a:ext cx="96125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5863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Наталья\Desktop\DCIM\101MSDCF\DSC015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6382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Наталья\Desktop\DCIM\101MSDCF\DSC015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2401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Наталья\Desktop\DCIM\101MSDCF\DSC015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419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5189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19</TotalTime>
  <Words>46</Words>
  <Application>Microsoft Office PowerPoint</Application>
  <PresentationFormat>Экран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Контур</vt:lpstr>
      <vt:lpstr> Внеурочная деятельность по ИЗО 2 класс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Итог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света</cp:lastModifiedBy>
  <cp:revision>8</cp:revision>
  <dcterms:created xsi:type="dcterms:W3CDTF">2016-01-17T11:26:58Z</dcterms:created>
  <dcterms:modified xsi:type="dcterms:W3CDTF">2022-02-03T17:28:02Z</dcterms:modified>
</cp:coreProperties>
</file>