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66" r:id="rId6"/>
    <p:sldId id="271" r:id="rId7"/>
    <p:sldId id="262" r:id="rId8"/>
    <p:sldId id="275" r:id="rId9"/>
    <p:sldId id="268" r:id="rId10"/>
    <p:sldId id="276" r:id="rId11"/>
    <p:sldId id="270" r:id="rId12"/>
    <p:sldId id="278" r:id="rId13"/>
    <p:sldId id="263" r:id="rId14"/>
    <p:sldId id="264" r:id="rId15"/>
    <p:sldId id="265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7rhNkrRotM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LXV7uG598JQ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rFcf_NaRBA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ObcZHTYs88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%D1%80%D1%80%D0%BA%D1%83%D0%BF%D0%B5.%D1%80%D1%84/static/img/0000/0003/0167/30167571.q3qcgzgbi7.900x10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%D1%80%D1%80%D0%BA%D1%83%D0%BF%D0%B5.%D1%80%D1%84/static/img/0000/0003/0167/30167571.q3qcgzgbi7.900x10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%D1%80%D1%80%D0%BA%D1%83%D0%BF%D0%B5.%D1%80%D1%84/static/img/0000/0003/0167/30167571.q3qcgzgbi7.900x10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71441" y="53941"/>
            <a:ext cx="86836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B050"/>
                </a:solidFill>
                <a:latin typeface="Arial Black" pitchFamily="34" charset="0"/>
              </a:rPr>
              <a:t>«Мир вокруг нас»</a:t>
            </a:r>
            <a:endParaRPr lang="ru-RU" sz="3600" b="1" dirty="0" smtClean="0">
              <a:solidFill>
                <a:srgbClr val="00B050"/>
              </a:solidFill>
              <a:latin typeface="Arial Black" pitchFamily="34" charset="0"/>
              <a:ea typeface="Calibri"/>
            </a:endParaRPr>
          </a:p>
          <a:p>
            <a:pPr algn="ctr"/>
            <a:r>
              <a:rPr lang="ru-RU" sz="3600" dirty="0">
                <a:solidFill>
                  <a:srgbClr val="00B050"/>
                </a:solidFill>
                <a:latin typeface="Arial Black" pitchFamily="34" charset="0"/>
                <a:ea typeface="Times New Roman"/>
              </a:rPr>
              <a:t>Явления природы весной</a:t>
            </a:r>
            <a:endParaRPr lang="ru-RU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63628"/>
            <a:ext cx="3707704" cy="2780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01207"/>
            <a:ext cx="2282776" cy="1527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01206"/>
            <a:ext cx="2608477" cy="304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http://s017.radikal.ru/i418/1203/8a/f5867691e68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005745"/>
            <a:ext cx="2282776" cy="163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3204157"/>
            <a:ext cx="2282778" cy="171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4771565"/>
            <a:ext cx="2608477" cy="18663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99335" y="4781936"/>
            <a:ext cx="1969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Подготовила:</a:t>
            </a:r>
          </a:p>
          <a:p>
            <a:r>
              <a:rPr lang="ru-RU" dirty="0" smtClean="0">
                <a:latin typeface="Arial Black" pitchFamily="34" charset="0"/>
              </a:rPr>
              <a:t>Гусева А.М.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34" name="Picture 10" descr="https://ckd-polyany.lenobl.muzkult.ru/media/2020/02/13/1250931979/449-53cd25fc8ada77220b3efdafe58df3f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077" y="4768433"/>
            <a:ext cx="2727520" cy="200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533400" y="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Мир животных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Посмотрите видеоролик!</a:t>
            </a:r>
          </a:p>
          <a:p>
            <a:pPr algn="ctr">
              <a:buNone/>
            </a:pP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www.youtube.com/watch?v=K7rhNkrRotM</a:t>
            </a:r>
            <a:endParaRPr lang="ru-RU" sz="20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www.youtube.com/watch?v=LXV7uG598JQ</a:t>
            </a:r>
            <a:endParaRPr lang="ru-RU" sz="20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pwpt.ru/uploads/presentation_screenshots/3a9df67e40abd6cd0416119bcf7a09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51999" cy="723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913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-303387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Проверим знания!</a:t>
            </a:r>
            <a:endParaRPr lang="ru-RU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12954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4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48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4" name="Picture 12" descr="http://oboik.ru/1600-900-100-uploads/11_05_2013/view/201209/oboik.ru_195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8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1. Как ты поступишь, если увидишь дерево, из которого вытекает сок?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 Пройду мимо.</a:t>
            </a:r>
          </a:p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 Закрою ранку глиной или пластилином.</a:t>
            </a:r>
          </a:p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 Попью соку и пойду дальше.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http://oboik.ru/1600-900-100-uploads/11_05_2013/view/201209/oboik.ru_195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8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2. Вы увидели выпавших из гнезда птенцов. Как вы поступите?</a:t>
            </a:r>
            <a:b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 Попробую положить птенцов в гнездо.</a:t>
            </a:r>
          </a:p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 Пройду мимо, и не буду мешать птицам.</a:t>
            </a:r>
          </a:p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в) Заберу птенцов домой и буду ухаживать за ними.</a:t>
            </a:r>
            <a:endParaRPr lang="ru-RU" sz="44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://oboik.ru/1600-900-100-uploads/11_05_2013/view/201209/oboik.ru_195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8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3. Почему особенно весной и в начале лета нельзя шуметь в лесу и разжигать костры?</a:t>
            </a:r>
            <a:b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а) Вас оштрафуют за неправильное поведение.</a:t>
            </a:r>
          </a:p>
          <a:p>
            <a:pPr>
              <a:buNone/>
            </a:pPr>
            <a:r>
              <a:rPr lang="ru-RU" sz="4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б) Шум, запах дыма пугают лесных обитателей, заставляют птиц бросать гнёзда, животных искать укромные места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://oboik.ru/1600-900-100-uploads/11_05_2013/view/201209/oboik.ru_195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98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Итог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занятия</a:t>
            </a:r>
            <a:endParaRPr lang="ru-RU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Какое  оживление (какие изменения) происходят в природе весной и почему?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http://www.playcast.ru/uploads/2015/04/02/129651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-385175"/>
            <a:ext cx="5067554" cy="3020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sladrad.ru/study/imgs/5623abb93e2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44450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609600" y="0"/>
            <a:ext cx="8229600" cy="627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4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Посмотрите видеоролик!</a:t>
            </a:r>
          </a:p>
          <a:p>
            <a:pPr algn="ctr">
              <a:buNone/>
            </a:pPr>
            <a:r>
              <a:rPr lang="en-US" sz="2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www.youtube.com/watch?v=hrFcf_NaRBA</a:t>
            </a:r>
            <a:endParaRPr lang="ru-RU" sz="24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s00.infourok.ru/images/doc/223/19732/1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Неживая природа</a:t>
                      </a:r>
                      <a:endParaRPr lang="ru-RU" sz="3600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Мир растений</a:t>
                      </a:r>
                      <a:endParaRPr lang="ru-RU" sz="3600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Мир животных</a:t>
                      </a:r>
                      <a:endParaRPr lang="ru-RU" sz="3600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Мир людей</a:t>
                      </a:r>
                      <a:endParaRPr lang="ru-RU" sz="3600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</a:tr>
              <a:tr h="5143500">
                <a:tc>
                  <a:txBody>
                    <a:bodyPr/>
                    <a:lstStyle/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Солнце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выше, чем зимой.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День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длиннее, чем зимой.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Температура воздуха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повышается.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Осадки и другие явления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снег с дождем, дождь, первые грозы.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Водоемы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вскрываются ото льда, ледоход, половодье.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Почва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оттаивает.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u="none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http://fs00.infourok.ru/images/doc/204/232598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01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609600" y="152400"/>
            <a:ext cx="8229600" cy="382763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Мир </a:t>
            </a:r>
            <a:r>
              <a:rPr lang="ru-RU" sz="4800" u="sng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растений</a:t>
            </a:r>
            <a:endParaRPr lang="ru-RU" sz="4800" u="sng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Посмотрите видеоролик !</a:t>
            </a:r>
          </a:p>
          <a:p>
            <a:pPr algn="ctr">
              <a:buNone/>
            </a:pPr>
            <a:r>
              <a:rPr lang="en-US" sz="24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www.youtube.com/watch?v=NObcZHTYs88</a:t>
            </a:r>
            <a:r>
              <a:rPr lang="ru-RU" sz="24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Неживая природа</a:t>
                      </a:r>
                      <a:endParaRPr lang="ru-RU" sz="3600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Мир растений</a:t>
                      </a:r>
                      <a:endParaRPr lang="ru-RU" sz="3600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Мир животных</a:t>
                      </a:r>
                      <a:endParaRPr lang="ru-RU" sz="3600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Мир людей</a:t>
                      </a:r>
                      <a:endParaRPr lang="ru-RU" sz="3600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</a:tr>
              <a:tr h="5143500">
                <a:tc>
                  <a:txBody>
                    <a:bodyPr/>
                    <a:lstStyle/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Солнце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выше, чем зимой.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День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длиннее, чем зимой.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Температура воздуха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повышается.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Осадки и другие явления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снег с дождем, дождь, первые грозы.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Водоемы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вскрываются ото льда, ледоход, половодье.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Почва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оттаивает.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Набухание почек</a:t>
                      </a:r>
                      <a:endParaRPr lang="en-US" sz="1800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Распускание листьев</a:t>
                      </a:r>
                      <a:endParaRPr lang="en-US" sz="1800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Цветение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u="none" dirty="0"/>
                    </a:p>
                  </a:txBody>
                  <a:tcPr>
                    <a:solidFill>
                      <a:srgbClr val="00B050">
                        <a:alpha val="71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3" name="Picture 4" descr="http://blogiceo.nq.pl/juliaj21/files/2013/03/wion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8058"/>
          </a:xfrm>
          <a:prstGeom prst="rect">
            <a:avLst/>
          </a:prstGeom>
          <a:noFill/>
        </p:spPr>
      </p:pic>
      <p:pic>
        <p:nvPicPr>
          <p:cNvPr id="5" name="Picture 6" descr="http://forum.ngs.ru/preview/forum/upload_files/a8f16273dc216d8dfcfecda7d63965b9_b5d4a20519a287f06d420aa0ff61f2f7_13305602695_800p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http://u.5klass.net:10/datas/okruzhajuschij-mir/Vesennie-javlenija-prirody/0006-006-Rastenij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298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Проверим знания!</vt:lpstr>
      <vt:lpstr>1. Как ты поступишь, если увидишь дерево, из которого вытекает сок? </vt:lpstr>
      <vt:lpstr>2. Вы увидели выпавших из гнезда птенцов. Как вы поступите? </vt:lpstr>
      <vt:lpstr>3. Почему особенно весной и в начале лета нельзя шуметь в лесу и разжигать костры? </vt:lpstr>
      <vt:lpstr>Итог занятия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Анастасия Гусева</cp:lastModifiedBy>
  <cp:revision>18</cp:revision>
  <dcterms:created xsi:type="dcterms:W3CDTF">2016-04-03T08:26:24Z</dcterms:created>
  <dcterms:modified xsi:type="dcterms:W3CDTF">2022-02-05T18:50:06Z</dcterms:modified>
</cp:coreProperties>
</file>