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301" r:id="rId2"/>
    <p:sldId id="288" r:id="rId3"/>
    <p:sldId id="300" r:id="rId4"/>
    <p:sldId id="274" r:id="rId5"/>
    <p:sldId id="275" r:id="rId6"/>
    <p:sldId id="276" r:id="rId7"/>
    <p:sldId id="277" r:id="rId8"/>
    <p:sldId id="278" r:id="rId9"/>
    <p:sldId id="279" r:id="rId10"/>
    <p:sldId id="280" r:id="rId11"/>
    <p:sldId id="281" r:id="rId12"/>
    <p:sldId id="284" r:id="rId13"/>
    <p:sldId id="282" r:id="rId14"/>
    <p:sldId id="286" r:id="rId15"/>
    <p:sldId id="287" r:id="rId16"/>
    <p:sldId id="30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59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56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7D7FF4-A486-4B45-9E1B-0083B195A54B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04D187-D3A3-4BBD-8A61-A0209F57B39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C3D4E3-E676-46EF-B1FC-A030DD7ED1E7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C3D4E3-E676-46EF-B1FC-A030DD7ED1E7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C3D4E3-E676-46EF-B1FC-A030DD7ED1E7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C3D4E3-E676-46EF-B1FC-A030DD7ED1E7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C3D4E3-E676-46EF-B1FC-A030DD7ED1E7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C3D4E3-E676-46EF-B1FC-A030DD7ED1E7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C3D4E3-E676-46EF-B1FC-A030DD7ED1E7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C3D4E3-E676-46EF-B1FC-A030DD7ED1E7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C3D4E3-E676-46EF-B1FC-A030DD7ED1E7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C3D4E3-E676-46EF-B1FC-A030DD7ED1E7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C3D4E3-E676-46EF-B1FC-A030DD7ED1E7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C3D4E3-E676-46EF-B1FC-A030DD7ED1E7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29D8B-7EB4-4CC2-8CDA-AEE4F9F22121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ABD84-FE55-41F0-9814-8DD038F04B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4000"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29D8B-7EB4-4CC2-8CDA-AEE4F9F22121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ABD84-FE55-41F0-9814-8DD038F04B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4000"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29D8B-7EB4-4CC2-8CDA-AEE4F9F22121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ABD84-FE55-41F0-9814-8DD038F04B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4000"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29D8B-7EB4-4CC2-8CDA-AEE4F9F22121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ABD84-FE55-41F0-9814-8DD038F04B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4000"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29D8B-7EB4-4CC2-8CDA-AEE4F9F22121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ABD84-FE55-41F0-9814-8DD038F04B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4000"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29D8B-7EB4-4CC2-8CDA-AEE4F9F22121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ABD84-FE55-41F0-9814-8DD038F04B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4000"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29D8B-7EB4-4CC2-8CDA-AEE4F9F22121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ABD84-FE55-41F0-9814-8DD038F04B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4000"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29D8B-7EB4-4CC2-8CDA-AEE4F9F22121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ABD84-FE55-41F0-9814-8DD038F04B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4000"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29D8B-7EB4-4CC2-8CDA-AEE4F9F22121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ABD84-FE55-41F0-9814-8DD038F04B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4000"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29D8B-7EB4-4CC2-8CDA-AEE4F9F22121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ABD84-FE55-41F0-9814-8DD038F04B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4000"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29D8B-7EB4-4CC2-8CDA-AEE4F9F22121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ABD84-FE55-41F0-9814-8DD038F04B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4000"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929D8B-7EB4-4CC2-8CDA-AEE4F9F22121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3ABD84-FE55-41F0-9814-8DD038F04BA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Tm="4000">
    <p:random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59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59078" y="2214554"/>
            <a:ext cx="6122766" cy="286232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“</a:t>
            </a:r>
            <a:r>
              <a:rPr lang="ru-RU" sz="6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Пингвины </a:t>
            </a:r>
          </a:p>
          <a:p>
            <a:pPr algn="ctr"/>
            <a:r>
              <a:rPr lang="ru-RU" sz="6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 льдине</a:t>
            </a:r>
            <a:r>
              <a:rPr lang="en-US" sz="6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”</a:t>
            </a:r>
            <a:r>
              <a:rPr lang="ru-RU" sz="6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</a:t>
            </a:r>
            <a:endParaRPr lang="ru-RU" sz="96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lang="ru-RU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Ахроматические цвета</a:t>
            </a:r>
            <a:endParaRPr lang="ru-RU" sz="88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14414" y="6058935"/>
            <a:ext cx="7143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Киселева С.А.</a:t>
            </a:r>
            <a:endParaRPr lang="ru-RU" sz="2400" b="1" dirty="0" smtClean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972027" y="357166"/>
            <a:ext cx="358553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«Веселый карандаш»</a:t>
            </a:r>
            <a:endParaRPr lang="ru-RU" sz="2800" b="1" dirty="0">
              <a:solidFill>
                <a:schemeClr val="bg1"/>
              </a:solidFill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4143372" y="5143512"/>
            <a:ext cx="1071570" cy="857256"/>
            <a:chOff x="142844" y="-24"/>
            <a:chExt cx="1071570" cy="857256"/>
          </a:xfrm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142844" y="142852"/>
              <a:ext cx="1071570" cy="714380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b="1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ru-RU" sz="2400" b="1" dirty="0" smtClean="0">
                  <a:solidFill>
                    <a:schemeClr val="tx1"/>
                  </a:solidFill>
                </a:rPr>
                <a:t>класс</a:t>
              </a:r>
              <a:endParaRPr lang="ru-RU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428596" y="-24"/>
              <a:ext cx="500066" cy="830997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4600" dirty="0" smtClean="0">
                  <a:ln w="18415" cmpd="sng">
                    <a:solidFill>
                      <a:schemeClr val="tx1"/>
                    </a:solidFill>
                    <a:prstDash val="solid"/>
                  </a:ln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2</a:t>
              </a:r>
              <a:endParaRPr lang="ru-RU" sz="4600" b="0" cap="none" spc="0" dirty="0">
                <a:ln w="18415" cmpd="sng">
                  <a:solidFill>
                    <a:schemeClr val="tx1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  <p:transition advTm="4000"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/>
          <p:nvPr/>
        </p:nvSpPr>
        <p:spPr>
          <a:xfrm>
            <a:off x="-13855" y="3034145"/>
            <a:ext cx="9213273" cy="969819"/>
          </a:xfrm>
          <a:custGeom>
            <a:avLst/>
            <a:gdLst>
              <a:gd name="connsiteX0" fmla="*/ 0 w 9213273"/>
              <a:gd name="connsiteY0" fmla="*/ 0 h 969819"/>
              <a:gd name="connsiteX1" fmla="*/ 6096000 w 9213273"/>
              <a:gd name="connsiteY1" fmla="*/ 27710 h 969819"/>
              <a:gd name="connsiteX2" fmla="*/ 8021782 w 9213273"/>
              <a:gd name="connsiteY2" fmla="*/ 83128 h 969819"/>
              <a:gd name="connsiteX3" fmla="*/ 6331528 w 9213273"/>
              <a:gd name="connsiteY3" fmla="*/ 180110 h 969819"/>
              <a:gd name="connsiteX4" fmla="*/ 6470073 w 9213273"/>
              <a:gd name="connsiteY4" fmla="*/ 277091 h 969819"/>
              <a:gd name="connsiteX5" fmla="*/ 8575964 w 9213273"/>
              <a:gd name="connsiteY5" fmla="*/ 429491 h 969819"/>
              <a:gd name="connsiteX6" fmla="*/ 8035637 w 9213273"/>
              <a:gd name="connsiteY6" fmla="*/ 526473 h 969819"/>
              <a:gd name="connsiteX7" fmla="*/ 7772400 w 9213273"/>
              <a:gd name="connsiteY7" fmla="*/ 692728 h 969819"/>
              <a:gd name="connsiteX8" fmla="*/ 9213273 w 9213273"/>
              <a:gd name="connsiteY8" fmla="*/ 969819 h 969819"/>
              <a:gd name="connsiteX9" fmla="*/ 9213273 w 9213273"/>
              <a:gd name="connsiteY9" fmla="*/ 969819 h 969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213273" h="969819">
                <a:moveTo>
                  <a:pt x="0" y="0"/>
                </a:moveTo>
                <a:lnTo>
                  <a:pt x="6096000" y="27710"/>
                </a:lnTo>
                <a:cubicBezTo>
                  <a:pt x="7432964" y="41565"/>
                  <a:pt x="7982527" y="57728"/>
                  <a:pt x="8021782" y="83128"/>
                </a:cubicBezTo>
                <a:cubicBezTo>
                  <a:pt x="8061037" y="108528"/>
                  <a:pt x="6590146" y="147783"/>
                  <a:pt x="6331528" y="180110"/>
                </a:cubicBezTo>
                <a:cubicBezTo>
                  <a:pt x="6072910" y="212437"/>
                  <a:pt x="6096000" y="235528"/>
                  <a:pt x="6470073" y="277091"/>
                </a:cubicBezTo>
                <a:cubicBezTo>
                  <a:pt x="6844146" y="318654"/>
                  <a:pt x="8315037" y="387927"/>
                  <a:pt x="8575964" y="429491"/>
                </a:cubicBezTo>
                <a:cubicBezTo>
                  <a:pt x="8836891" y="471055"/>
                  <a:pt x="8169564" y="482600"/>
                  <a:pt x="8035637" y="526473"/>
                </a:cubicBezTo>
                <a:cubicBezTo>
                  <a:pt x="7901710" y="570346"/>
                  <a:pt x="7576127" y="618837"/>
                  <a:pt x="7772400" y="692728"/>
                </a:cubicBezTo>
                <a:cubicBezTo>
                  <a:pt x="7968673" y="766619"/>
                  <a:pt x="9213273" y="969819"/>
                  <a:pt x="9213273" y="969819"/>
                </a:cubicBezTo>
                <a:lnTo>
                  <a:pt x="9213273" y="969819"/>
                </a:ln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7"/>
          <p:cNvGrpSpPr/>
          <p:nvPr/>
        </p:nvGrpSpPr>
        <p:grpSpPr>
          <a:xfrm>
            <a:off x="-41564" y="55418"/>
            <a:ext cx="7384473" cy="2286000"/>
            <a:chOff x="-41564" y="55418"/>
            <a:chExt cx="7384473" cy="2286000"/>
          </a:xfrm>
        </p:grpSpPr>
        <p:sp>
          <p:nvSpPr>
            <p:cNvPr id="5" name="Полилиния 4"/>
            <p:cNvSpPr/>
            <p:nvPr/>
          </p:nvSpPr>
          <p:spPr>
            <a:xfrm>
              <a:off x="-41564" y="755073"/>
              <a:ext cx="1997364" cy="413327"/>
            </a:xfrm>
            <a:custGeom>
              <a:avLst/>
              <a:gdLst>
                <a:gd name="connsiteX0" fmla="*/ 0 w 1997364"/>
                <a:gd name="connsiteY0" fmla="*/ 284018 h 413327"/>
                <a:gd name="connsiteX1" fmla="*/ 374073 w 1997364"/>
                <a:gd name="connsiteY1" fmla="*/ 6927 h 413327"/>
                <a:gd name="connsiteX2" fmla="*/ 581891 w 1997364"/>
                <a:gd name="connsiteY2" fmla="*/ 242454 h 413327"/>
                <a:gd name="connsiteX3" fmla="*/ 748146 w 1997364"/>
                <a:gd name="connsiteY3" fmla="*/ 159327 h 413327"/>
                <a:gd name="connsiteX4" fmla="*/ 900546 w 1997364"/>
                <a:gd name="connsiteY4" fmla="*/ 159327 h 413327"/>
                <a:gd name="connsiteX5" fmla="*/ 1413164 w 1997364"/>
                <a:gd name="connsiteY5" fmla="*/ 408709 h 413327"/>
                <a:gd name="connsiteX6" fmla="*/ 1136073 w 1997364"/>
                <a:gd name="connsiteY6" fmla="*/ 187036 h 413327"/>
                <a:gd name="connsiteX7" fmla="*/ 1371600 w 1997364"/>
                <a:gd name="connsiteY7" fmla="*/ 187036 h 413327"/>
                <a:gd name="connsiteX8" fmla="*/ 1537855 w 1997364"/>
                <a:gd name="connsiteY8" fmla="*/ 90054 h 413327"/>
                <a:gd name="connsiteX9" fmla="*/ 1745673 w 1997364"/>
                <a:gd name="connsiteY9" fmla="*/ 90054 h 413327"/>
                <a:gd name="connsiteX10" fmla="*/ 1967346 w 1997364"/>
                <a:gd name="connsiteY10" fmla="*/ 103909 h 413327"/>
                <a:gd name="connsiteX11" fmla="*/ 1925782 w 1997364"/>
                <a:gd name="connsiteY11" fmla="*/ 103909 h 4133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997364" h="413327">
                  <a:moveTo>
                    <a:pt x="0" y="284018"/>
                  </a:moveTo>
                  <a:cubicBezTo>
                    <a:pt x="138545" y="148936"/>
                    <a:pt x="277091" y="13854"/>
                    <a:pt x="374073" y="6927"/>
                  </a:cubicBezTo>
                  <a:cubicBezTo>
                    <a:pt x="471055" y="0"/>
                    <a:pt x="519546" y="217054"/>
                    <a:pt x="581891" y="242454"/>
                  </a:cubicBezTo>
                  <a:cubicBezTo>
                    <a:pt x="644236" y="267854"/>
                    <a:pt x="695037" y="173182"/>
                    <a:pt x="748146" y="159327"/>
                  </a:cubicBezTo>
                  <a:cubicBezTo>
                    <a:pt x="801255" y="145472"/>
                    <a:pt x="789710" y="117763"/>
                    <a:pt x="900546" y="159327"/>
                  </a:cubicBezTo>
                  <a:cubicBezTo>
                    <a:pt x="1011382" y="200891"/>
                    <a:pt x="1373910" y="404091"/>
                    <a:pt x="1413164" y="408709"/>
                  </a:cubicBezTo>
                  <a:cubicBezTo>
                    <a:pt x="1452418" y="413327"/>
                    <a:pt x="1143000" y="223981"/>
                    <a:pt x="1136073" y="187036"/>
                  </a:cubicBezTo>
                  <a:cubicBezTo>
                    <a:pt x="1129146" y="150091"/>
                    <a:pt x="1304636" y="203200"/>
                    <a:pt x="1371600" y="187036"/>
                  </a:cubicBezTo>
                  <a:cubicBezTo>
                    <a:pt x="1438564" y="170872"/>
                    <a:pt x="1475510" y="106218"/>
                    <a:pt x="1537855" y="90054"/>
                  </a:cubicBezTo>
                  <a:cubicBezTo>
                    <a:pt x="1600201" y="73890"/>
                    <a:pt x="1674091" y="87745"/>
                    <a:pt x="1745673" y="90054"/>
                  </a:cubicBezTo>
                  <a:cubicBezTo>
                    <a:pt x="1817255" y="92363"/>
                    <a:pt x="1937328" y="101600"/>
                    <a:pt x="1967346" y="103909"/>
                  </a:cubicBezTo>
                  <a:cubicBezTo>
                    <a:pt x="1997364" y="106218"/>
                    <a:pt x="1961573" y="105063"/>
                    <a:pt x="1925782" y="103909"/>
                  </a:cubicBezTo>
                </a:path>
              </a:pathLst>
            </a:cu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олилиния 6"/>
            <p:cNvSpPr/>
            <p:nvPr/>
          </p:nvSpPr>
          <p:spPr>
            <a:xfrm>
              <a:off x="360218" y="55418"/>
              <a:ext cx="6982691" cy="2286000"/>
            </a:xfrm>
            <a:custGeom>
              <a:avLst/>
              <a:gdLst>
                <a:gd name="connsiteX0" fmla="*/ 0 w 6982691"/>
                <a:gd name="connsiteY0" fmla="*/ 2286000 h 2286000"/>
                <a:gd name="connsiteX1" fmla="*/ 609600 w 6982691"/>
                <a:gd name="connsiteY1" fmla="*/ 1676400 h 2286000"/>
                <a:gd name="connsiteX2" fmla="*/ 942109 w 6982691"/>
                <a:gd name="connsiteY2" fmla="*/ 1288473 h 2286000"/>
                <a:gd name="connsiteX3" fmla="*/ 1233055 w 6982691"/>
                <a:gd name="connsiteY3" fmla="*/ 1108364 h 2286000"/>
                <a:gd name="connsiteX4" fmla="*/ 1496291 w 6982691"/>
                <a:gd name="connsiteY4" fmla="*/ 858982 h 2286000"/>
                <a:gd name="connsiteX5" fmla="*/ 1717964 w 6982691"/>
                <a:gd name="connsiteY5" fmla="*/ 692727 h 2286000"/>
                <a:gd name="connsiteX6" fmla="*/ 1814946 w 6982691"/>
                <a:gd name="connsiteY6" fmla="*/ 581891 h 2286000"/>
                <a:gd name="connsiteX7" fmla="*/ 2078182 w 6982691"/>
                <a:gd name="connsiteY7" fmla="*/ 706582 h 2286000"/>
                <a:gd name="connsiteX8" fmla="*/ 2355273 w 6982691"/>
                <a:gd name="connsiteY8" fmla="*/ 734291 h 2286000"/>
                <a:gd name="connsiteX9" fmla="*/ 2438400 w 6982691"/>
                <a:gd name="connsiteY9" fmla="*/ 581891 h 2286000"/>
                <a:gd name="connsiteX10" fmla="*/ 2798618 w 6982691"/>
                <a:gd name="connsiteY10" fmla="*/ 374073 h 2286000"/>
                <a:gd name="connsiteX11" fmla="*/ 3144982 w 6982691"/>
                <a:gd name="connsiteY11" fmla="*/ 83127 h 2286000"/>
                <a:gd name="connsiteX12" fmla="*/ 3532909 w 6982691"/>
                <a:gd name="connsiteY12" fmla="*/ 415637 h 2286000"/>
                <a:gd name="connsiteX13" fmla="*/ 3810000 w 6982691"/>
                <a:gd name="connsiteY13" fmla="*/ 581891 h 2286000"/>
                <a:gd name="connsiteX14" fmla="*/ 3990109 w 6982691"/>
                <a:gd name="connsiteY14" fmla="*/ 429491 h 2286000"/>
                <a:gd name="connsiteX15" fmla="*/ 4211782 w 6982691"/>
                <a:gd name="connsiteY15" fmla="*/ 692727 h 2286000"/>
                <a:gd name="connsiteX16" fmla="*/ 4308764 w 6982691"/>
                <a:gd name="connsiteY16" fmla="*/ 665018 h 2286000"/>
                <a:gd name="connsiteX17" fmla="*/ 4516582 w 6982691"/>
                <a:gd name="connsiteY17" fmla="*/ 637309 h 2286000"/>
                <a:gd name="connsiteX18" fmla="*/ 4835237 w 6982691"/>
                <a:gd name="connsiteY18" fmla="*/ 845127 h 2286000"/>
                <a:gd name="connsiteX19" fmla="*/ 5153891 w 6982691"/>
                <a:gd name="connsiteY19" fmla="*/ 886691 h 2286000"/>
                <a:gd name="connsiteX20" fmla="*/ 5486400 w 6982691"/>
                <a:gd name="connsiteY20" fmla="*/ 568037 h 2286000"/>
                <a:gd name="connsiteX21" fmla="*/ 5791200 w 6982691"/>
                <a:gd name="connsiteY21" fmla="*/ 471055 h 2286000"/>
                <a:gd name="connsiteX22" fmla="*/ 6248400 w 6982691"/>
                <a:gd name="connsiteY22" fmla="*/ 457200 h 2286000"/>
                <a:gd name="connsiteX23" fmla="*/ 6442364 w 6982691"/>
                <a:gd name="connsiteY23" fmla="*/ 360218 h 2286000"/>
                <a:gd name="connsiteX24" fmla="*/ 6664037 w 6982691"/>
                <a:gd name="connsiteY24" fmla="*/ 360218 h 2286000"/>
                <a:gd name="connsiteX25" fmla="*/ 6691746 w 6982691"/>
                <a:gd name="connsiteY25" fmla="*/ 83127 h 2286000"/>
                <a:gd name="connsiteX26" fmla="*/ 6982691 w 6982691"/>
                <a:gd name="connsiteY26" fmla="*/ 0 h 2286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6982691" h="2286000">
                  <a:moveTo>
                    <a:pt x="0" y="2286000"/>
                  </a:moveTo>
                  <a:cubicBezTo>
                    <a:pt x="226291" y="2064327"/>
                    <a:pt x="452582" y="1842654"/>
                    <a:pt x="609600" y="1676400"/>
                  </a:cubicBezTo>
                  <a:cubicBezTo>
                    <a:pt x="766618" y="1510146"/>
                    <a:pt x="838200" y="1383146"/>
                    <a:pt x="942109" y="1288473"/>
                  </a:cubicBezTo>
                  <a:cubicBezTo>
                    <a:pt x="1046018" y="1193800"/>
                    <a:pt x="1140691" y="1179946"/>
                    <a:pt x="1233055" y="1108364"/>
                  </a:cubicBezTo>
                  <a:cubicBezTo>
                    <a:pt x="1325419" y="1036782"/>
                    <a:pt x="1415473" y="928255"/>
                    <a:pt x="1496291" y="858982"/>
                  </a:cubicBezTo>
                  <a:cubicBezTo>
                    <a:pt x="1577109" y="789709"/>
                    <a:pt x="1664855" y="738909"/>
                    <a:pt x="1717964" y="692727"/>
                  </a:cubicBezTo>
                  <a:cubicBezTo>
                    <a:pt x="1771073" y="646545"/>
                    <a:pt x="1754910" y="579582"/>
                    <a:pt x="1814946" y="581891"/>
                  </a:cubicBezTo>
                  <a:cubicBezTo>
                    <a:pt x="1874982" y="584200"/>
                    <a:pt x="1988128" y="681182"/>
                    <a:pt x="2078182" y="706582"/>
                  </a:cubicBezTo>
                  <a:cubicBezTo>
                    <a:pt x="2168237" y="731982"/>
                    <a:pt x="2295237" y="755073"/>
                    <a:pt x="2355273" y="734291"/>
                  </a:cubicBezTo>
                  <a:cubicBezTo>
                    <a:pt x="2415309" y="713509"/>
                    <a:pt x="2364509" y="641927"/>
                    <a:pt x="2438400" y="581891"/>
                  </a:cubicBezTo>
                  <a:cubicBezTo>
                    <a:pt x="2512291" y="521855"/>
                    <a:pt x="2680854" y="457200"/>
                    <a:pt x="2798618" y="374073"/>
                  </a:cubicBezTo>
                  <a:cubicBezTo>
                    <a:pt x="2916382" y="290946"/>
                    <a:pt x="3022600" y="76200"/>
                    <a:pt x="3144982" y="83127"/>
                  </a:cubicBezTo>
                  <a:cubicBezTo>
                    <a:pt x="3267364" y="90054"/>
                    <a:pt x="3422073" y="332510"/>
                    <a:pt x="3532909" y="415637"/>
                  </a:cubicBezTo>
                  <a:cubicBezTo>
                    <a:pt x="3643745" y="498764"/>
                    <a:pt x="3733800" y="579582"/>
                    <a:pt x="3810000" y="581891"/>
                  </a:cubicBezTo>
                  <a:cubicBezTo>
                    <a:pt x="3886200" y="584200"/>
                    <a:pt x="3923145" y="411018"/>
                    <a:pt x="3990109" y="429491"/>
                  </a:cubicBezTo>
                  <a:cubicBezTo>
                    <a:pt x="4057073" y="447964"/>
                    <a:pt x="4158673" y="653473"/>
                    <a:pt x="4211782" y="692727"/>
                  </a:cubicBezTo>
                  <a:cubicBezTo>
                    <a:pt x="4264891" y="731981"/>
                    <a:pt x="4257964" y="674254"/>
                    <a:pt x="4308764" y="665018"/>
                  </a:cubicBezTo>
                  <a:cubicBezTo>
                    <a:pt x="4359564" y="655782"/>
                    <a:pt x="4428837" y="607291"/>
                    <a:pt x="4516582" y="637309"/>
                  </a:cubicBezTo>
                  <a:cubicBezTo>
                    <a:pt x="4604327" y="667327"/>
                    <a:pt x="4729019" y="803563"/>
                    <a:pt x="4835237" y="845127"/>
                  </a:cubicBezTo>
                  <a:cubicBezTo>
                    <a:pt x="4941455" y="886691"/>
                    <a:pt x="5045364" y="932873"/>
                    <a:pt x="5153891" y="886691"/>
                  </a:cubicBezTo>
                  <a:cubicBezTo>
                    <a:pt x="5262418" y="840509"/>
                    <a:pt x="5380182" y="637310"/>
                    <a:pt x="5486400" y="568037"/>
                  </a:cubicBezTo>
                  <a:cubicBezTo>
                    <a:pt x="5592618" y="498764"/>
                    <a:pt x="5664200" y="489528"/>
                    <a:pt x="5791200" y="471055"/>
                  </a:cubicBezTo>
                  <a:cubicBezTo>
                    <a:pt x="5918200" y="452582"/>
                    <a:pt x="6139873" y="475673"/>
                    <a:pt x="6248400" y="457200"/>
                  </a:cubicBezTo>
                  <a:cubicBezTo>
                    <a:pt x="6356927" y="438727"/>
                    <a:pt x="6373091" y="376382"/>
                    <a:pt x="6442364" y="360218"/>
                  </a:cubicBezTo>
                  <a:cubicBezTo>
                    <a:pt x="6511637" y="344054"/>
                    <a:pt x="6622473" y="406400"/>
                    <a:pt x="6664037" y="360218"/>
                  </a:cubicBezTo>
                  <a:cubicBezTo>
                    <a:pt x="6705601" y="314036"/>
                    <a:pt x="6638637" y="143163"/>
                    <a:pt x="6691746" y="83127"/>
                  </a:cubicBezTo>
                  <a:cubicBezTo>
                    <a:pt x="6744855" y="23091"/>
                    <a:pt x="6934200" y="18473"/>
                    <a:pt x="6982691" y="0"/>
                  </a:cubicBezTo>
                </a:path>
              </a:pathLst>
            </a:cu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</p:grpSp>
      <p:sp>
        <p:nvSpPr>
          <p:cNvPr id="6" name="Полилиния 5"/>
          <p:cNvSpPr/>
          <p:nvPr/>
        </p:nvSpPr>
        <p:spPr>
          <a:xfrm>
            <a:off x="-13855" y="2359891"/>
            <a:ext cx="1731819" cy="660400"/>
          </a:xfrm>
          <a:custGeom>
            <a:avLst/>
            <a:gdLst>
              <a:gd name="connsiteX0" fmla="*/ 0 w 1731819"/>
              <a:gd name="connsiteY0" fmla="*/ 217054 h 660400"/>
              <a:gd name="connsiteX1" fmla="*/ 346364 w 1731819"/>
              <a:gd name="connsiteY1" fmla="*/ 23091 h 660400"/>
              <a:gd name="connsiteX2" fmla="*/ 706582 w 1731819"/>
              <a:gd name="connsiteY2" fmla="*/ 78509 h 660400"/>
              <a:gd name="connsiteX3" fmla="*/ 1302328 w 1731819"/>
              <a:gd name="connsiteY3" fmla="*/ 383309 h 660400"/>
              <a:gd name="connsiteX4" fmla="*/ 1731819 w 1731819"/>
              <a:gd name="connsiteY4" fmla="*/ 660400 h 660400"/>
              <a:gd name="connsiteX5" fmla="*/ 1731819 w 1731819"/>
              <a:gd name="connsiteY5" fmla="*/ 660400 h 66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31819" h="660400">
                <a:moveTo>
                  <a:pt x="0" y="217054"/>
                </a:moveTo>
                <a:cubicBezTo>
                  <a:pt x="114300" y="131618"/>
                  <a:pt x="228600" y="46182"/>
                  <a:pt x="346364" y="23091"/>
                </a:cubicBezTo>
                <a:cubicBezTo>
                  <a:pt x="464128" y="0"/>
                  <a:pt x="547255" y="18473"/>
                  <a:pt x="706582" y="78509"/>
                </a:cubicBezTo>
                <a:cubicBezTo>
                  <a:pt x="865909" y="138545"/>
                  <a:pt x="1131455" y="286327"/>
                  <a:pt x="1302328" y="383309"/>
                </a:cubicBezTo>
                <a:cubicBezTo>
                  <a:pt x="1473201" y="480291"/>
                  <a:pt x="1731819" y="660400"/>
                  <a:pt x="1731819" y="660400"/>
                </a:cubicBezTo>
                <a:lnTo>
                  <a:pt x="1731819" y="660400"/>
                </a:ln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олилиния 7"/>
          <p:cNvSpPr/>
          <p:nvPr/>
        </p:nvSpPr>
        <p:spPr>
          <a:xfrm>
            <a:off x="1343891" y="2530763"/>
            <a:ext cx="1648691" cy="489528"/>
          </a:xfrm>
          <a:custGeom>
            <a:avLst/>
            <a:gdLst>
              <a:gd name="connsiteX0" fmla="*/ 0 w 1648691"/>
              <a:gd name="connsiteY0" fmla="*/ 170873 h 489528"/>
              <a:gd name="connsiteX1" fmla="*/ 207818 w 1648691"/>
              <a:gd name="connsiteY1" fmla="*/ 115455 h 489528"/>
              <a:gd name="connsiteX2" fmla="*/ 318654 w 1648691"/>
              <a:gd name="connsiteY2" fmla="*/ 198582 h 489528"/>
              <a:gd name="connsiteX3" fmla="*/ 415636 w 1648691"/>
              <a:gd name="connsiteY3" fmla="*/ 18473 h 489528"/>
              <a:gd name="connsiteX4" fmla="*/ 734291 w 1648691"/>
              <a:gd name="connsiteY4" fmla="*/ 87746 h 489528"/>
              <a:gd name="connsiteX5" fmla="*/ 1343891 w 1648691"/>
              <a:gd name="connsiteY5" fmla="*/ 309419 h 489528"/>
              <a:gd name="connsiteX6" fmla="*/ 1648691 w 1648691"/>
              <a:gd name="connsiteY6" fmla="*/ 489528 h 4895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48691" h="489528">
                <a:moveTo>
                  <a:pt x="0" y="170873"/>
                </a:moveTo>
                <a:cubicBezTo>
                  <a:pt x="77354" y="140855"/>
                  <a:pt x="154709" y="110837"/>
                  <a:pt x="207818" y="115455"/>
                </a:cubicBezTo>
                <a:cubicBezTo>
                  <a:pt x="260927" y="120073"/>
                  <a:pt x="284018" y="214746"/>
                  <a:pt x="318654" y="198582"/>
                </a:cubicBezTo>
                <a:cubicBezTo>
                  <a:pt x="353290" y="182418"/>
                  <a:pt x="346363" y="36946"/>
                  <a:pt x="415636" y="18473"/>
                </a:cubicBezTo>
                <a:cubicBezTo>
                  <a:pt x="484909" y="0"/>
                  <a:pt x="579582" y="39255"/>
                  <a:pt x="734291" y="87746"/>
                </a:cubicBezTo>
                <a:cubicBezTo>
                  <a:pt x="889000" y="136237"/>
                  <a:pt x="1191491" y="242455"/>
                  <a:pt x="1343891" y="309419"/>
                </a:cubicBezTo>
                <a:cubicBezTo>
                  <a:pt x="1496291" y="376383"/>
                  <a:pt x="1572491" y="432955"/>
                  <a:pt x="1648691" y="489528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олилиния 8"/>
          <p:cNvSpPr/>
          <p:nvPr/>
        </p:nvSpPr>
        <p:spPr>
          <a:xfrm>
            <a:off x="3274291" y="2703946"/>
            <a:ext cx="2572327" cy="330199"/>
          </a:xfrm>
          <a:custGeom>
            <a:avLst/>
            <a:gdLst>
              <a:gd name="connsiteX0" fmla="*/ 78509 w 2572327"/>
              <a:gd name="connsiteY0" fmla="*/ 316345 h 330199"/>
              <a:gd name="connsiteX1" fmla="*/ 78509 w 2572327"/>
              <a:gd name="connsiteY1" fmla="*/ 219363 h 330199"/>
              <a:gd name="connsiteX2" fmla="*/ 549564 w 2572327"/>
              <a:gd name="connsiteY2" fmla="*/ 11545 h 330199"/>
              <a:gd name="connsiteX3" fmla="*/ 854364 w 2572327"/>
              <a:gd name="connsiteY3" fmla="*/ 150090 h 330199"/>
              <a:gd name="connsiteX4" fmla="*/ 1131454 w 2572327"/>
              <a:gd name="connsiteY4" fmla="*/ 108527 h 330199"/>
              <a:gd name="connsiteX5" fmla="*/ 1450109 w 2572327"/>
              <a:gd name="connsiteY5" fmla="*/ 233218 h 330199"/>
              <a:gd name="connsiteX6" fmla="*/ 1547091 w 2572327"/>
              <a:gd name="connsiteY6" fmla="*/ 80818 h 330199"/>
              <a:gd name="connsiteX7" fmla="*/ 1851891 w 2572327"/>
              <a:gd name="connsiteY7" fmla="*/ 80818 h 330199"/>
              <a:gd name="connsiteX8" fmla="*/ 1962727 w 2572327"/>
              <a:gd name="connsiteY8" fmla="*/ 247072 h 330199"/>
              <a:gd name="connsiteX9" fmla="*/ 2142836 w 2572327"/>
              <a:gd name="connsiteY9" fmla="*/ 163945 h 330199"/>
              <a:gd name="connsiteX10" fmla="*/ 2392218 w 2572327"/>
              <a:gd name="connsiteY10" fmla="*/ 247072 h 330199"/>
              <a:gd name="connsiteX11" fmla="*/ 2447636 w 2572327"/>
              <a:gd name="connsiteY11" fmla="*/ 247072 h 330199"/>
              <a:gd name="connsiteX12" fmla="*/ 2572327 w 2572327"/>
              <a:gd name="connsiteY12" fmla="*/ 330199 h 330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572327" h="330199">
                <a:moveTo>
                  <a:pt x="78509" y="316345"/>
                </a:moveTo>
                <a:cubicBezTo>
                  <a:pt x="39254" y="293254"/>
                  <a:pt x="0" y="270163"/>
                  <a:pt x="78509" y="219363"/>
                </a:cubicBezTo>
                <a:cubicBezTo>
                  <a:pt x="157018" y="168563"/>
                  <a:pt x="420255" y="23091"/>
                  <a:pt x="549564" y="11545"/>
                </a:cubicBezTo>
                <a:cubicBezTo>
                  <a:pt x="678873" y="0"/>
                  <a:pt x="757382" y="133926"/>
                  <a:pt x="854364" y="150090"/>
                </a:cubicBezTo>
                <a:cubicBezTo>
                  <a:pt x="951346" y="166254"/>
                  <a:pt x="1032163" y="94672"/>
                  <a:pt x="1131454" y="108527"/>
                </a:cubicBezTo>
                <a:cubicBezTo>
                  <a:pt x="1230745" y="122382"/>
                  <a:pt x="1380836" y="237836"/>
                  <a:pt x="1450109" y="233218"/>
                </a:cubicBezTo>
                <a:cubicBezTo>
                  <a:pt x="1519382" y="228600"/>
                  <a:pt x="1480127" y="106218"/>
                  <a:pt x="1547091" y="80818"/>
                </a:cubicBezTo>
                <a:cubicBezTo>
                  <a:pt x="1614055" y="55418"/>
                  <a:pt x="1782618" y="53109"/>
                  <a:pt x="1851891" y="80818"/>
                </a:cubicBezTo>
                <a:cubicBezTo>
                  <a:pt x="1921164" y="108527"/>
                  <a:pt x="1914236" y="233218"/>
                  <a:pt x="1962727" y="247072"/>
                </a:cubicBezTo>
                <a:cubicBezTo>
                  <a:pt x="2011218" y="260926"/>
                  <a:pt x="2071254" y="163945"/>
                  <a:pt x="2142836" y="163945"/>
                </a:cubicBezTo>
                <a:cubicBezTo>
                  <a:pt x="2214418" y="163945"/>
                  <a:pt x="2341418" y="233218"/>
                  <a:pt x="2392218" y="247072"/>
                </a:cubicBezTo>
                <a:cubicBezTo>
                  <a:pt x="2443018" y="260926"/>
                  <a:pt x="2417618" y="233218"/>
                  <a:pt x="2447636" y="247072"/>
                </a:cubicBezTo>
                <a:cubicBezTo>
                  <a:pt x="2477654" y="260926"/>
                  <a:pt x="2524990" y="295562"/>
                  <a:pt x="2572327" y="330199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олилиния 12"/>
          <p:cNvSpPr/>
          <p:nvPr/>
        </p:nvSpPr>
        <p:spPr>
          <a:xfrm>
            <a:off x="5472545" y="789709"/>
            <a:ext cx="3685310" cy="2064327"/>
          </a:xfrm>
          <a:custGeom>
            <a:avLst/>
            <a:gdLst>
              <a:gd name="connsiteX0" fmla="*/ 0 w 3685310"/>
              <a:gd name="connsiteY0" fmla="*/ 2064327 h 2064327"/>
              <a:gd name="connsiteX1" fmla="*/ 304800 w 3685310"/>
              <a:gd name="connsiteY1" fmla="*/ 1911927 h 2064327"/>
              <a:gd name="connsiteX2" fmla="*/ 595746 w 3685310"/>
              <a:gd name="connsiteY2" fmla="*/ 1413164 h 2064327"/>
              <a:gd name="connsiteX3" fmla="*/ 983673 w 3685310"/>
              <a:gd name="connsiteY3" fmla="*/ 1052946 h 2064327"/>
              <a:gd name="connsiteX4" fmla="*/ 1274619 w 3685310"/>
              <a:gd name="connsiteY4" fmla="*/ 942109 h 2064327"/>
              <a:gd name="connsiteX5" fmla="*/ 1925782 w 3685310"/>
              <a:gd name="connsiteY5" fmla="*/ 512618 h 2064327"/>
              <a:gd name="connsiteX6" fmla="*/ 2521528 w 3685310"/>
              <a:gd name="connsiteY6" fmla="*/ 332509 h 2064327"/>
              <a:gd name="connsiteX7" fmla="*/ 3241964 w 3685310"/>
              <a:gd name="connsiteY7" fmla="*/ 166255 h 2064327"/>
              <a:gd name="connsiteX8" fmla="*/ 3685310 w 3685310"/>
              <a:gd name="connsiteY8" fmla="*/ 0 h 2064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685310" h="2064327">
                <a:moveTo>
                  <a:pt x="0" y="2064327"/>
                </a:moveTo>
                <a:cubicBezTo>
                  <a:pt x="102754" y="2042390"/>
                  <a:pt x="205509" y="2020454"/>
                  <a:pt x="304800" y="1911927"/>
                </a:cubicBezTo>
                <a:cubicBezTo>
                  <a:pt x="404091" y="1803400"/>
                  <a:pt x="482601" y="1556328"/>
                  <a:pt x="595746" y="1413164"/>
                </a:cubicBezTo>
                <a:cubicBezTo>
                  <a:pt x="708892" y="1270001"/>
                  <a:pt x="870528" y="1131455"/>
                  <a:pt x="983673" y="1052946"/>
                </a:cubicBezTo>
                <a:cubicBezTo>
                  <a:pt x="1096818" y="974437"/>
                  <a:pt x="1117601" y="1032164"/>
                  <a:pt x="1274619" y="942109"/>
                </a:cubicBezTo>
                <a:cubicBezTo>
                  <a:pt x="1431637" y="852054"/>
                  <a:pt x="1717964" y="614218"/>
                  <a:pt x="1925782" y="512618"/>
                </a:cubicBezTo>
                <a:cubicBezTo>
                  <a:pt x="2133600" y="411018"/>
                  <a:pt x="2302164" y="390236"/>
                  <a:pt x="2521528" y="332509"/>
                </a:cubicBezTo>
                <a:cubicBezTo>
                  <a:pt x="2740892" y="274782"/>
                  <a:pt x="3048000" y="221673"/>
                  <a:pt x="3241964" y="166255"/>
                </a:cubicBezTo>
                <a:cubicBezTo>
                  <a:pt x="3435928" y="110837"/>
                  <a:pt x="3560619" y="55418"/>
                  <a:pt x="3685310" y="0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11" name="Полилиния 10"/>
          <p:cNvSpPr/>
          <p:nvPr/>
        </p:nvSpPr>
        <p:spPr>
          <a:xfrm>
            <a:off x="5943600" y="1066800"/>
            <a:ext cx="3172691" cy="1953491"/>
          </a:xfrm>
          <a:custGeom>
            <a:avLst/>
            <a:gdLst>
              <a:gd name="connsiteX0" fmla="*/ 0 w 3172691"/>
              <a:gd name="connsiteY0" fmla="*/ 1953491 h 1953491"/>
              <a:gd name="connsiteX1" fmla="*/ 374073 w 3172691"/>
              <a:gd name="connsiteY1" fmla="*/ 1828800 h 1953491"/>
              <a:gd name="connsiteX2" fmla="*/ 762000 w 3172691"/>
              <a:gd name="connsiteY2" fmla="*/ 1510145 h 1953491"/>
              <a:gd name="connsiteX3" fmla="*/ 997527 w 3172691"/>
              <a:gd name="connsiteY3" fmla="*/ 1371600 h 1953491"/>
              <a:gd name="connsiteX4" fmla="*/ 1219200 w 3172691"/>
              <a:gd name="connsiteY4" fmla="*/ 1288473 h 1953491"/>
              <a:gd name="connsiteX5" fmla="*/ 1510145 w 3172691"/>
              <a:gd name="connsiteY5" fmla="*/ 1094509 h 1953491"/>
              <a:gd name="connsiteX6" fmla="*/ 1787236 w 3172691"/>
              <a:gd name="connsiteY6" fmla="*/ 942109 h 1953491"/>
              <a:gd name="connsiteX7" fmla="*/ 1842655 w 3172691"/>
              <a:gd name="connsiteY7" fmla="*/ 595745 h 1953491"/>
              <a:gd name="connsiteX8" fmla="*/ 2105891 w 3172691"/>
              <a:gd name="connsiteY8" fmla="*/ 512618 h 1953491"/>
              <a:gd name="connsiteX9" fmla="*/ 2147455 w 3172691"/>
              <a:gd name="connsiteY9" fmla="*/ 360218 h 1953491"/>
              <a:gd name="connsiteX10" fmla="*/ 2286000 w 3172691"/>
              <a:gd name="connsiteY10" fmla="*/ 318655 h 1953491"/>
              <a:gd name="connsiteX11" fmla="*/ 2646218 w 3172691"/>
              <a:gd name="connsiteY11" fmla="*/ 193964 h 1953491"/>
              <a:gd name="connsiteX12" fmla="*/ 2992582 w 3172691"/>
              <a:gd name="connsiteY12" fmla="*/ 55418 h 1953491"/>
              <a:gd name="connsiteX13" fmla="*/ 3172691 w 3172691"/>
              <a:gd name="connsiteY13" fmla="*/ 0 h 1953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172691" h="1953491">
                <a:moveTo>
                  <a:pt x="0" y="1953491"/>
                </a:moveTo>
                <a:cubicBezTo>
                  <a:pt x="123536" y="1928091"/>
                  <a:pt x="247073" y="1902691"/>
                  <a:pt x="374073" y="1828800"/>
                </a:cubicBezTo>
                <a:cubicBezTo>
                  <a:pt x="501073" y="1754909"/>
                  <a:pt x="658091" y="1586345"/>
                  <a:pt x="762000" y="1510145"/>
                </a:cubicBezTo>
                <a:cubicBezTo>
                  <a:pt x="865909" y="1433945"/>
                  <a:pt x="921327" y="1408545"/>
                  <a:pt x="997527" y="1371600"/>
                </a:cubicBezTo>
                <a:cubicBezTo>
                  <a:pt x="1073727" y="1334655"/>
                  <a:pt x="1133764" y="1334655"/>
                  <a:pt x="1219200" y="1288473"/>
                </a:cubicBezTo>
                <a:cubicBezTo>
                  <a:pt x="1304636" y="1242291"/>
                  <a:pt x="1415472" y="1152236"/>
                  <a:pt x="1510145" y="1094509"/>
                </a:cubicBezTo>
                <a:cubicBezTo>
                  <a:pt x="1604818" y="1036782"/>
                  <a:pt x="1731818" y="1025236"/>
                  <a:pt x="1787236" y="942109"/>
                </a:cubicBezTo>
                <a:cubicBezTo>
                  <a:pt x="1842654" y="858982"/>
                  <a:pt x="1789546" y="667327"/>
                  <a:pt x="1842655" y="595745"/>
                </a:cubicBezTo>
                <a:cubicBezTo>
                  <a:pt x="1895764" y="524163"/>
                  <a:pt x="2055091" y="551872"/>
                  <a:pt x="2105891" y="512618"/>
                </a:cubicBezTo>
                <a:cubicBezTo>
                  <a:pt x="2156691" y="473364"/>
                  <a:pt x="2117437" y="392545"/>
                  <a:pt x="2147455" y="360218"/>
                </a:cubicBezTo>
                <a:cubicBezTo>
                  <a:pt x="2177473" y="327891"/>
                  <a:pt x="2202873" y="346364"/>
                  <a:pt x="2286000" y="318655"/>
                </a:cubicBezTo>
                <a:cubicBezTo>
                  <a:pt x="2369127" y="290946"/>
                  <a:pt x="2528454" y="237837"/>
                  <a:pt x="2646218" y="193964"/>
                </a:cubicBezTo>
                <a:cubicBezTo>
                  <a:pt x="2763982" y="150091"/>
                  <a:pt x="2904837" y="87745"/>
                  <a:pt x="2992582" y="55418"/>
                </a:cubicBezTo>
                <a:cubicBezTo>
                  <a:pt x="3080327" y="23091"/>
                  <a:pt x="3126509" y="11545"/>
                  <a:pt x="3172691" y="0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олилиния 11"/>
          <p:cNvSpPr/>
          <p:nvPr/>
        </p:nvSpPr>
        <p:spPr>
          <a:xfrm>
            <a:off x="7218218" y="1593273"/>
            <a:ext cx="2008909" cy="1468582"/>
          </a:xfrm>
          <a:custGeom>
            <a:avLst/>
            <a:gdLst>
              <a:gd name="connsiteX0" fmla="*/ 0 w 2008909"/>
              <a:gd name="connsiteY0" fmla="*/ 1468582 h 1468582"/>
              <a:gd name="connsiteX1" fmla="*/ 374073 w 2008909"/>
              <a:gd name="connsiteY1" fmla="*/ 1039091 h 1468582"/>
              <a:gd name="connsiteX2" fmla="*/ 595746 w 2008909"/>
              <a:gd name="connsiteY2" fmla="*/ 900545 h 1468582"/>
              <a:gd name="connsiteX3" fmla="*/ 886691 w 2008909"/>
              <a:gd name="connsiteY3" fmla="*/ 762000 h 1468582"/>
              <a:gd name="connsiteX4" fmla="*/ 1163782 w 2008909"/>
              <a:gd name="connsiteY4" fmla="*/ 512618 h 1468582"/>
              <a:gd name="connsiteX5" fmla="*/ 1288473 w 2008909"/>
              <a:gd name="connsiteY5" fmla="*/ 374072 h 1468582"/>
              <a:gd name="connsiteX6" fmla="*/ 1565564 w 2008909"/>
              <a:gd name="connsiteY6" fmla="*/ 374072 h 1468582"/>
              <a:gd name="connsiteX7" fmla="*/ 1814946 w 2008909"/>
              <a:gd name="connsiteY7" fmla="*/ 96982 h 1468582"/>
              <a:gd name="connsiteX8" fmla="*/ 1870364 w 2008909"/>
              <a:gd name="connsiteY8" fmla="*/ 55418 h 1468582"/>
              <a:gd name="connsiteX9" fmla="*/ 2008909 w 2008909"/>
              <a:gd name="connsiteY9" fmla="*/ 0 h 1468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008909" h="1468582">
                <a:moveTo>
                  <a:pt x="0" y="1468582"/>
                </a:moveTo>
                <a:cubicBezTo>
                  <a:pt x="137391" y="1301173"/>
                  <a:pt x="274782" y="1133764"/>
                  <a:pt x="374073" y="1039091"/>
                </a:cubicBezTo>
                <a:cubicBezTo>
                  <a:pt x="473364" y="944418"/>
                  <a:pt x="510310" y="946727"/>
                  <a:pt x="595746" y="900545"/>
                </a:cubicBezTo>
                <a:cubicBezTo>
                  <a:pt x="681182" y="854363"/>
                  <a:pt x="792019" y="826654"/>
                  <a:pt x="886691" y="762000"/>
                </a:cubicBezTo>
                <a:cubicBezTo>
                  <a:pt x="981363" y="697346"/>
                  <a:pt x="1096818" y="577273"/>
                  <a:pt x="1163782" y="512618"/>
                </a:cubicBezTo>
                <a:cubicBezTo>
                  <a:pt x="1230746" y="447963"/>
                  <a:pt x="1221509" y="397163"/>
                  <a:pt x="1288473" y="374072"/>
                </a:cubicBezTo>
                <a:cubicBezTo>
                  <a:pt x="1355437" y="350981"/>
                  <a:pt x="1477819" y="420254"/>
                  <a:pt x="1565564" y="374072"/>
                </a:cubicBezTo>
                <a:cubicBezTo>
                  <a:pt x="1653309" y="327890"/>
                  <a:pt x="1764146" y="150091"/>
                  <a:pt x="1814946" y="96982"/>
                </a:cubicBezTo>
                <a:cubicBezTo>
                  <a:pt x="1865746" y="43873"/>
                  <a:pt x="1838037" y="71582"/>
                  <a:pt x="1870364" y="55418"/>
                </a:cubicBezTo>
                <a:cubicBezTo>
                  <a:pt x="1902691" y="39254"/>
                  <a:pt x="1955800" y="19627"/>
                  <a:pt x="2008909" y="0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олилиния 13"/>
          <p:cNvSpPr/>
          <p:nvPr/>
        </p:nvSpPr>
        <p:spPr>
          <a:xfrm>
            <a:off x="8007927" y="3131127"/>
            <a:ext cx="1094509" cy="83128"/>
          </a:xfrm>
          <a:custGeom>
            <a:avLst/>
            <a:gdLst>
              <a:gd name="connsiteX0" fmla="*/ 0 w 1094509"/>
              <a:gd name="connsiteY0" fmla="*/ 0 h 83128"/>
              <a:gd name="connsiteX1" fmla="*/ 845128 w 1094509"/>
              <a:gd name="connsiteY1" fmla="*/ 13855 h 83128"/>
              <a:gd name="connsiteX2" fmla="*/ 1094509 w 1094509"/>
              <a:gd name="connsiteY2" fmla="*/ 83128 h 83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94509" h="83128">
                <a:moveTo>
                  <a:pt x="0" y="0"/>
                </a:moveTo>
                <a:cubicBezTo>
                  <a:pt x="331355" y="0"/>
                  <a:pt x="662710" y="0"/>
                  <a:pt x="845128" y="13855"/>
                </a:cubicBezTo>
                <a:cubicBezTo>
                  <a:pt x="1027546" y="27710"/>
                  <a:pt x="1061027" y="55419"/>
                  <a:pt x="1094509" y="83128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" name="Группа 29"/>
          <p:cNvGrpSpPr/>
          <p:nvPr/>
        </p:nvGrpSpPr>
        <p:grpSpPr>
          <a:xfrm>
            <a:off x="3786182" y="5000637"/>
            <a:ext cx="4431001" cy="1285884"/>
            <a:chOff x="3786182" y="5000636"/>
            <a:chExt cx="4431001" cy="1524855"/>
          </a:xfrm>
        </p:grpSpPr>
        <p:sp>
          <p:nvSpPr>
            <p:cNvPr id="15" name="Полилиния 14"/>
            <p:cNvSpPr/>
            <p:nvPr/>
          </p:nvSpPr>
          <p:spPr>
            <a:xfrm>
              <a:off x="3786182" y="5000636"/>
              <a:ext cx="4431001" cy="1213295"/>
            </a:xfrm>
            <a:custGeom>
              <a:avLst/>
              <a:gdLst>
                <a:gd name="connsiteX0" fmla="*/ 1683327 w 4359563"/>
                <a:gd name="connsiteY0" fmla="*/ 182418 h 852054"/>
                <a:gd name="connsiteX1" fmla="*/ 1627908 w 4359563"/>
                <a:gd name="connsiteY1" fmla="*/ 182418 h 852054"/>
                <a:gd name="connsiteX2" fmla="*/ 519545 w 4359563"/>
                <a:gd name="connsiteY2" fmla="*/ 404090 h 852054"/>
                <a:gd name="connsiteX3" fmla="*/ 187036 w 4359563"/>
                <a:gd name="connsiteY3" fmla="*/ 708890 h 852054"/>
                <a:gd name="connsiteX4" fmla="*/ 1641763 w 4359563"/>
                <a:gd name="connsiteY4" fmla="*/ 847436 h 852054"/>
                <a:gd name="connsiteX5" fmla="*/ 2237508 w 4359563"/>
                <a:gd name="connsiteY5" fmla="*/ 681181 h 852054"/>
                <a:gd name="connsiteX6" fmla="*/ 2777836 w 4359563"/>
                <a:gd name="connsiteY6" fmla="*/ 708890 h 852054"/>
                <a:gd name="connsiteX7" fmla="*/ 3872345 w 4359563"/>
                <a:gd name="connsiteY7" fmla="*/ 445654 h 852054"/>
                <a:gd name="connsiteX8" fmla="*/ 4301836 w 4359563"/>
                <a:gd name="connsiteY8" fmla="*/ 140854 h 852054"/>
                <a:gd name="connsiteX9" fmla="*/ 3525981 w 4359563"/>
                <a:gd name="connsiteY9" fmla="*/ 2309 h 852054"/>
                <a:gd name="connsiteX10" fmla="*/ 2860963 w 4359563"/>
                <a:gd name="connsiteY10" fmla="*/ 154709 h 852054"/>
                <a:gd name="connsiteX11" fmla="*/ 2417618 w 4359563"/>
                <a:gd name="connsiteY11" fmla="*/ 154709 h 852054"/>
                <a:gd name="connsiteX12" fmla="*/ 1960418 w 4359563"/>
                <a:gd name="connsiteY12" fmla="*/ 113145 h 852054"/>
                <a:gd name="connsiteX13" fmla="*/ 1752599 w 4359563"/>
                <a:gd name="connsiteY13" fmla="*/ 127000 h 852054"/>
                <a:gd name="connsiteX14" fmla="*/ 1683327 w 4359563"/>
                <a:gd name="connsiteY14" fmla="*/ 182418 h 852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359563" h="852054">
                  <a:moveTo>
                    <a:pt x="1683327" y="182418"/>
                  </a:moveTo>
                  <a:cubicBezTo>
                    <a:pt x="1662545" y="191654"/>
                    <a:pt x="1627908" y="182418"/>
                    <a:pt x="1627908" y="182418"/>
                  </a:cubicBezTo>
                  <a:cubicBezTo>
                    <a:pt x="1433944" y="219363"/>
                    <a:pt x="759690" y="316345"/>
                    <a:pt x="519545" y="404090"/>
                  </a:cubicBezTo>
                  <a:cubicBezTo>
                    <a:pt x="279400" y="491835"/>
                    <a:pt x="0" y="634999"/>
                    <a:pt x="187036" y="708890"/>
                  </a:cubicBezTo>
                  <a:cubicBezTo>
                    <a:pt x="374072" y="782781"/>
                    <a:pt x="1300018" y="852054"/>
                    <a:pt x="1641763" y="847436"/>
                  </a:cubicBezTo>
                  <a:cubicBezTo>
                    <a:pt x="1983508" y="842818"/>
                    <a:pt x="2048163" y="704272"/>
                    <a:pt x="2237508" y="681181"/>
                  </a:cubicBezTo>
                  <a:cubicBezTo>
                    <a:pt x="2426853" y="658090"/>
                    <a:pt x="2505363" y="748144"/>
                    <a:pt x="2777836" y="708890"/>
                  </a:cubicBezTo>
                  <a:cubicBezTo>
                    <a:pt x="3050309" y="669636"/>
                    <a:pt x="3618345" y="540327"/>
                    <a:pt x="3872345" y="445654"/>
                  </a:cubicBezTo>
                  <a:cubicBezTo>
                    <a:pt x="4126345" y="350981"/>
                    <a:pt x="4359563" y="214745"/>
                    <a:pt x="4301836" y="140854"/>
                  </a:cubicBezTo>
                  <a:cubicBezTo>
                    <a:pt x="4244109" y="66963"/>
                    <a:pt x="3766126" y="0"/>
                    <a:pt x="3525981" y="2309"/>
                  </a:cubicBezTo>
                  <a:cubicBezTo>
                    <a:pt x="3285836" y="4618"/>
                    <a:pt x="3045690" y="129309"/>
                    <a:pt x="2860963" y="154709"/>
                  </a:cubicBezTo>
                  <a:cubicBezTo>
                    <a:pt x="2676236" y="180109"/>
                    <a:pt x="2567709" y="161636"/>
                    <a:pt x="2417618" y="154709"/>
                  </a:cubicBezTo>
                  <a:cubicBezTo>
                    <a:pt x="2267527" y="147782"/>
                    <a:pt x="2071254" y="117763"/>
                    <a:pt x="1960418" y="113145"/>
                  </a:cubicBezTo>
                  <a:cubicBezTo>
                    <a:pt x="1849582" y="108527"/>
                    <a:pt x="1798781" y="117764"/>
                    <a:pt x="1752599" y="127000"/>
                  </a:cubicBezTo>
                  <a:cubicBezTo>
                    <a:pt x="1706417" y="136236"/>
                    <a:pt x="1704109" y="173182"/>
                    <a:pt x="1683327" y="182418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1" name="Прямая соединительная линия 20"/>
            <p:cNvCxnSpPr/>
            <p:nvPr/>
          </p:nvCxnSpPr>
          <p:spPr>
            <a:xfrm rot="16200000" flipH="1">
              <a:off x="3786182" y="6072206"/>
              <a:ext cx="285754" cy="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 rot="5400000">
              <a:off x="6000760" y="6072205"/>
              <a:ext cx="285753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 rot="5400000">
              <a:off x="7930380" y="5429264"/>
              <a:ext cx="427834" cy="7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Полилиния 30"/>
            <p:cNvSpPr/>
            <p:nvPr/>
          </p:nvSpPr>
          <p:spPr>
            <a:xfrm>
              <a:off x="3934691" y="5680364"/>
              <a:ext cx="4225636" cy="845127"/>
            </a:xfrm>
            <a:custGeom>
              <a:avLst/>
              <a:gdLst>
                <a:gd name="connsiteX0" fmla="*/ 0 w 4225636"/>
                <a:gd name="connsiteY0" fmla="*/ 526472 h 845127"/>
                <a:gd name="connsiteX1" fmla="*/ 429491 w 4225636"/>
                <a:gd name="connsiteY1" fmla="*/ 720436 h 845127"/>
                <a:gd name="connsiteX2" fmla="*/ 1662545 w 4225636"/>
                <a:gd name="connsiteY2" fmla="*/ 817418 h 845127"/>
                <a:gd name="connsiteX3" fmla="*/ 2216727 w 4225636"/>
                <a:gd name="connsiteY3" fmla="*/ 554181 h 845127"/>
                <a:gd name="connsiteX4" fmla="*/ 2618509 w 4225636"/>
                <a:gd name="connsiteY4" fmla="*/ 665018 h 845127"/>
                <a:gd name="connsiteX5" fmla="*/ 3810000 w 4225636"/>
                <a:gd name="connsiteY5" fmla="*/ 290945 h 845127"/>
                <a:gd name="connsiteX6" fmla="*/ 4225636 w 4225636"/>
                <a:gd name="connsiteY6" fmla="*/ 0 h 845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225636" h="845127">
                  <a:moveTo>
                    <a:pt x="0" y="526472"/>
                  </a:moveTo>
                  <a:cubicBezTo>
                    <a:pt x="76200" y="599208"/>
                    <a:pt x="152400" y="671945"/>
                    <a:pt x="429491" y="720436"/>
                  </a:cubicBezTo>
                  <a:cubicBezTo>
                    <a:pt x="706582" y="768927"/>
                    <a:pt x="1364672" y="845127"/>
                    <a:pt x="1662545" y="817418"/>
                  </a:cubicBezTo>
                  <a:cubicBezTo>
                    <a:pt x="1960418" y="789709"/>
                    <a:pt x="2057400" y="579581"/>
                    <a:pt x="2216727" y="554181"/>
                  </a:cubicBezTo>
                  <a:cubicBezTo>
                    <a:pt x="2376054" y="528781"/>
                    <a:pt x="2352963" y="708891"/>
                    <a:pt x="2618509" y="665018"/>
                  </a:cubicBezTo>
                  <a:cubicBezTo>
                    <a:pt x="2884055" y="621145"/>
                    <a:pt x="3542146" y="401781"/>
                    <a:pt x="3810000" y="290945"/>
                  </a:cubicBezTo>
                  <a:cubicBezTo>
                    <a:pt x="4077854" y="180109"/>
                    <a:pt x="4156363" y="53109"/>
                    <a:pt x="4225636" y="0"/>
                  </a:cubicBezTo>
                </a:path>
              </a:pathLst>
            </a:cu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0" name="Группа 31"/>
          <p:cNvGrpSpPr/>
          <p:nvPr/>
        </p:nvGrpSpPr>
        <p:grpSpPr>
          <a:xfrm>
            <a:off x="500034" y="3704214"/>
            <a:ext cx="6357981" cy="939232"/>
            <a:chOff x="714348" y="3632775"/>
            <a:chExt cx="4451927" cy="939225"/>
          </a:xfrm>
        </p:grpSpPr>
        <p:sp>
          <p:nvSpPr>
            <p:cNvPr id="18" name="Полилиния 17"/>
            <p:cNvSpPr/>
            <p:nvPr/>
          </p:nvSpPr>
          <p:spPr>
            <a:xfrm>
              <a:off x="714348" y="3632775"/>
              <a:ext cx="4451927" cy="641209"/>
            </a:xfrm>
            <a:custGeom>
              <a:avLst/>
              <a:gdLst>
                <a:gd name="connsiteX0" fmla="*/ 990600 w 4451927"/>
                <a:gd name="connsiteY0" fmla="*/ 270163 h 773545"/>
                <a:gd name="connsiteX1" fmla="*/ 893619 w 4451927"/>
                <a:gd name="connsiteY1" fmla="*/ 270163 h 773545"/>
                <a:gd name="connsiteX2" fmla="*/ 311728 w 4451927"/>
                <a:gd name="connsiteY2" fmla="*/ 422563 h 773545"/>
                <a:gd name="connsiteX3" fmla="*/ 353291 w 4451927"/>
                <a:gd name="connsiteY3" fmla="*/ 713509 h 773545"/>
                <a:gd name="connsiteX4" fmla="*/ 2431473 w 4451927"/>
                <a:gd name="connsiteY4" fmla="*/ 741218 h 773545"/>
                <a:gd name="connsiteX5" fmla="*/ 2999510 w 4451927"/>
                <a:gd name="connsiteY5" fmla="*/ 519545 h 773545"/>
                <a:gd name="connsiteX6" fmla="*/ 3913910 w 4451927"/>
                <a:gd name="connsiteY6" fmla="*/ 477981 h 773545"/>
                <a:gd name="connsiteX7" fmla="*/ 4440382 w 4451927"/>
                <a:gd name="connsiteY7" fmla="*/ 187036 h 773545"/>
                <a:gd name="connsiteX8" fmla="*/ 3844637 w 4451927"/>
                <a:gd name="connsiteY8" fmla="*/ 6927 h 773545"/>
                <a:gd name="connsiteX9" fmla="*/ 2763982 w 4451927"/>
                <a:gd name="connsiteY9" fmla="*/ 145472 h 773545"/>
                <a:gd name="connsiteX10" fmla="*/ 1004455 w 4451927"/>
                <a:gd name="connsiteY10" fmla="*/ 214745 h 773545"/>
                <a:gd name="connsiteX0" fmla="*/ 990600 w 4451927"/>
                <a:gd name="connsiteY0" fmla="*/ 137827 h 641209"/>
                <a:gd name="connsiteX1" fmla="*/ 893619 w 4451927"/>
                <a:gd name="connsiteY1" fmla="*/ 137827 h 641209"/>
                <a:gd name="connsiteX2" fmla="*/ 311728 w 4451927"/>
                <a:gd name="connsiteY2" fmla="*/ 290227 h 641209"/>
                <a:gd name="connsiteX3" fmla="*/ 353291 w 4451927"/>
                <a:gd name="connsiteY3" fmla="*/ 581173 h 641209"/>
                <a:gd name="connsiteX4" fmla="*/ 2431473 w 4451927"/>
                <a:gd name="connsiteY4" fmla="*/ 608882 h 641209"/>
                <a:gd name="connsiteX5" fmla="*/ 2999510 w 4451927"/>
                <a:gd name="connsiteY5" fmla="*/ 387209 h 641209"/>
                <a:gd name="connsiteX6" fmla="*/ 3913910 w 4451927"/>
                <a:gd name="connsiteY6" fmla="*/ 345645 h 641209"/>
                <a:gd name="connsiteX7" fmla="*/ 4440382 w 4451927"/>
                <a:gd name="connsiteY7" fmla="*/ 54700 h 641209"/>
                <a:gd name="connsiteX8" fmla="*/ 3844637 w 4451927"/>
                <a:gd name="connsiteY8" fmla="*/ 17442 h 641209"/>
                <a:gd name="connsiteX9" fmla="*/ 2763982 w 4451927"/>
                <a:gd name="connsiteY9" fmla="*/ 13136 h 641209"/>
                <a:gd name="connsiteX10" fmla="*/ 1004455 w 4451927"/>
                <a:gd name="connsiteY10" fmla="*/ 82409 h 641209"/>
                <a:gd name="connsiteX0" fmla="*/ 990600 w 4451927"/>
                <a:gd name="connsiteY0" fmla="*/ 137827 h 641209"/>
                <a:gd name="connsiteX1" fmla="*/ 893619 w 4451927"/>
                <a:gd name="connsiteY1" fmla="*/ 137827 h 641209"/>
                <a:gd name="connsiteX2" fmla="*/ 311728 w 4451927"/>
                <a:gd name="connsiteY2" fmla="*/ 290227 h 641209"/>
                <a:gd name="connsiteX3" fmla="*/ 353291 w 4451927"/>
                <a:gd name="connsiteY3" fmla="*/ 581173 h 641209"/>
                <a:gd name="connsiteX4" fmla="*/ 2431473 w 4451927"/>
                <a:gd name="connsiteY4" fmla="*/ 608882 h 641209"/>
                <a:gd name="connsiteX5" fmla="*/ 2999510 w 4451927"/>
                <a:gd name="connsiteY5" fmla="*/ 387209 h 641209"/>
                <a:gd name="connsiteX6" fmla="*/ 3913910 w 4451927"/>
                <a:gd name="connsiteY6" fmla="*/ 345645 h 641209"/>
                <a:gd name="connsiteX7" fmla="*/ 4440382 w 4451927"/>
                <a:gd name="connsiteY7" fmla="*/ 54700 h 641209"/>
                <a:gd name="connsiteX8" fmla="*/ 3844637 w 4451927"/>
                <a:gd name="connsiteY8" fmla="*/ 17442 h 641209"/>
                <a:gd name="connsiteX9" fmla="*/ 2763982 w 4451927"/>
                <a:gd name="connsiteY9" fmla="*/ 13136 h 641209"/>
                <a:gd name="connsiteX10" fmla="*/ 1004455 w 4451927"/>
                <a:gd name="connsiteY10" fmla="*/ 82409 h 641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451927" h="641209">
                  <a:moveTo>
                    <a:pt x="990600" y="137827"/>
                  </a:moveTo>
                  <a:cubicBezTo>
                    <a:pt x="998682" y="125127"/>
                    <a:pt x="1006764" y="112427"/>
                    <a:pt x="893619" y="137827"/>
                  </a:cubicBezTo>
                  <a:cubicBezTo>
                    <a:pt x="780474" y="163227"/>
                    <a:pt x="401783" y="216336"/>
                    <a:pt x="311728" y="290227"/>
                  </a:cubicBezTo>
                  <a:cubicBezTo>
                    <a:pt x="221673" y="364118"/>
                    <a:pt x="0" y="528064"/>
                    <a:pt x="353291" y="581173"/>
                  </a:cubicBezTo>
                  <a:cubicBezTo>
                    <a:pt x="706582" y="634282"/>
                    <a:pt x="1990437" y="641209"/>
                    <a:pt x="2431473" y="608882"/>
                  </a:cubicBezTo>
                  <a:cubicBezTo>
                    <a:pt x="2872509" y="576555"/>
                    <a:pt x="2752437" y="431082"/>
                    <a:pt x="2999510" y="387209"/>
                  </a:cubicBezTo>
                  <a:cubicBezTo>
                    <a:pt x="3246583" y="343336"/>
                    <a:pt x="3673765" y="401063"/>
                    <a:pt x="3913910" y="345645"/>
                  </a:cubicBezTo>
                  <a:cubicBezTo>
                    <a:pt x="4154055" y="290227"/>
                    <a:pt x="4451927" y="109400"/>
                    <a:pt x="4440382" y="54700"/>
                  </a:cubicBezTo>
                  <a:cubicBezTo>
                    <a:pt x="4428837" y="0"/>
                    <a:pt x="4124037" y="24369"/>
                    <a:pt x="3844637" y="17442"/>
                  </a:cubicBezTo>
                  <a:cubicBezTo>
                    <a:pt x="3565237" y="10515"/>
                    <a:pt x="3237346" y="2308"/>
                    <a:pt x="2763982" y="13136"/>
                  </a:cubicBezTo>
                  <a:cubicBezTo>
                    <a:pt x="2290618" y="23964"/>
                    <a:pt x="1647536" y="65090"/>
                    <a:pt x="1004455" y="82409"/>
                  </a:cubicBezTo>
                </a:path>
              </a:pathLst>
            </a:cu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>
                <a:ln>
                  <a:solidFill>
                    <a:schemeClr val="tx1"/>
                  </a:solidFill>
                </a:ln>
              </a:endParaRPr>
            </a:p>
          </p:txBody>
        </p:sp>
        <p:cxnSp>
          <p:nvCxnSpPr>
            <p:cNvPr id="20" name="Прямая соединительная линия 19"/>
            <p:cNvCxnSpPr/>
            <p:nvPr/>
          </p:nvCxnSpPr>
          <p:spPr>
            <a:xfrm rot="5400000">
              <a:off x="714348" y="4214818"/>
              <a:ext cx="285752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>
              <a:endCxn id="29" idx="5"/>
            </p:cNvCxnSpPr>
            <p:nvPr/>
          </p:nvCxnSpPr>
          <p:spPr>
            <a:xfrm rot="16200000" flipH="1">
              <a:off x="4984105" y="3875740"/>
              <a:ext cx="330775" cy="87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 rot="5400000">
              <a:off x="3572662" y="4142586"/>
              <a:ext cx="285752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 rot="5400000">
              <a:off x="3215472" y="4356900"/>
              <a:ext cx="285752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Полилиния 28"/>
            <p:cNvSpPr/>
            <p:nvPr/>
          </p:nvSpPr>
          <p:spPr>
            <a:xfrm>
              <a:off x="858982" y="4045527"/>
              <a:ext cx="4294909" cy="526473"/>
            </a:xfrm>
            <a:custGeom>
              <a:avLst/>
              <a:gdLst>
                <a:gd name="connsiteX0" fmla="*/ 0 w 4294909"/>
                <a:gd name="connsiteY0" fmla="*/ 304800 h 526473"/>
                <a:gd name="connsiteX1" fmla="*/ 692727 w 4294909"/>
                <a:gd name="connsiteY1" fmla="*/ 498764 h 526473"/>
                <a:gd name="connsiteX2" fmla="*/ 2521527 w 4294909"/>
                <a:gd name="connsiteY2" fmla="*/ 471055 h 526473"/>
                <a:gd name="connsiteX3" fmla="*/ 2840182 w 4294909"/>
                <a:gd name="connsiteY3" fmla="*/ 193964 h 526473"/>
                <a:gd name="connsiteX4" fmla="*/ 3851563 w 4294909"/>
                <a:gd name="connsiteY4" fmla="*/ 193964 h 526473"/>
                <a:gd name="connsiteX5" fmla="*/ 4294909 w 4294909"/>
                <a:gd name="connsiteY5" fmla="*/ 0 h 526473"/>
                <a:gd name="connsiteX0" fmla="*/ 0 w 4294909"/>
                <a:gd name="connsiteY0" fmla="*/ 304800 h 526473"/>
                <a:gd name="connsiteX1" fmla="*/ 692727 w 4294909"/>
                <a:gd name="connsiteY1" fmla="*/ 498764 h 526473"/>
                <a:gd name="connsiteX2" fmla="*/ 2521527 w 4294909"/>
                <a:gd name="connsiteY2" fmla="*/ 471055 h 526473"/>
                <a:gd name="connsiteX3" fmla="*/ 2840182 w 4294909"/>
                <a:gd name="connsiteY3" fmla="*/ 193964 h 526473"/>
                <a:gd name="connsiteX4" fmla="*/ 3851563 w 4294909"/>
                <a:gd name="connsiteY4" fmla="*/ 193964 h 526473"/>
                <a:gd name="connsiteX5" fmla="*/ 4294909 w 4294909"/>
                <a:gd name="connsiteY5" fmla="*/ 0 h 526473"/>
                <a:gd name="connsiteX0" fmla="*/ 0 w 4294909"/>
                <a:gd name="connsiteY0" fmla="*/ 304800 h 526473"/>
                <a:gd name="connsiteX1" fmla="*/ 692727 w 4294909"/>
                <a:gd name="connsiteY1" fmla="*/ 498764 h 526473"/>
                <a:gd name="connsiteX2" fmla="*/ 2521527 w 4294909"/>
                <a:gd name="connsiteY2" fmla="*/ 471055 h 526473"/>
                <a:gd name="connsiteX3" fmla="*/ 2840182 w 4294909"/>
                <a:gd name="connsiteY3" fmla="*/ 193964 h 526473"/>
                <a:gd name="connsiteX4" fmla="*/ 3851563 w 4294909"/>
                <a:gd name="connsiteY4" fmla="*/ 193964 h 526473"/>
                <a:gd name="connsiteX5" fmla="*/ 4294909 w 4294909"/>
                <a:gd name="connsiteY5" fmla="*/ 0 h 526473"/>
                <a:gd name="connsiteX0" fmla="*/ 0 w 4294909"/>
                <a:gd name="connsiteY0" fmla="*/ 304800 h 526473"/>
                <a:gd name="connsiteX1" fmla="*/ 692727 w 4294909"/>
                <a:gd name="connsiteY1" fmla="*/ 498764 h 526473"/>
                <a:gd name="connsiteX2" fmla="*/ 2521527 w 4294909"/>
                <a:gd name="connsiteY2" fmla="*/ 471055 h 526473"/>
                <a:gd name="connsiteX3" fmla="*/ 2840182 w 4294909"/>
                <a:gd name="connsiteY3" fmla="*/ 193964 h 526473"/>
                <a:gd name="connsiteX4" fmla="*/ 3851563 w 4294909"/>
                <a:gd name="connsiteY4" fmla="*/ 193964 h 526473"/>
                <a:gd name="connsiteX5" fmla="*/ 4294909 w 4294909"/>
                <a:gd name="connsiteY5" fmla="*/ 0 h 5264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294909" h="526473">
                  <a:moveTo>
                    <a:pt x="0" y="304800"/>
                  </a:moveTo>
                  <a:cubicBezTo>
                    <a:pt x="136236" y="387927"/>
                    <a:pt x="272473" y="471055"/>
                    <a:pt x="692727" y="498764"/>
                  </a:cubicBezTo>
                  <a:cubicBezTo>
                    <a:pt x="1112981" y="526473"/>
                    <a:pt x="2163618" y="521855"/>
                    <a:pt x="2521527" y="471055"/>
                  </a:cubicBezTo>
                  <a:cubicBezTo>
                    <a:pt x="2879436" y="420255"/>
                    <a:pt x="2618509" y="240146"/>
                    <a:pt x="2840182" y="193964"/>
                  </a:cubicBezTo>
                  <a:cubicBezTo>
                    <a:pt x="3061855" y="147782"/>
                    <a:pt x="3609109" y="226291"/>
                    <a:pt x="3851563" y="193964"/>
                  </a:cubicBezTo>
                  <a:cubicBezTo>
                    <a:pt x="4094017" y="161637"/>
                    <a:pt x="4194463" y="80818"/>
                    <a:pt x="4294909" y="0"/>
                  </a:cubicBezTo>
                </a:path>
              </a:pathLst>
            </a:cu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ransition advTm="1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/>
          <p:nvPr/>
        </p:nvSpPr>
        <p:spPr>
          <a:xfrm>
            <a:off x="-13855" y="3034145"/>
            <a:ext cx="9213273" cy="969819"/>
          </a:xfrm>
          <a:custGeom>
            <a:avLst/>
            <a:gdLst>
              <a:gd name="connsiteX0" fmla="*/ 0 w 9213273"/>
              <a:gd name="connsiteY0" fmla="*/ 0 h 969819"/>
              <a:gd name="connsiteX1" fmla="*/ 6096000 w 9213273"/>
              <a:gd name="connsiteY1" fmla="*/ 27710 h 969819"/>
              <a:gd name="connsiteX2" fmla="*/ 8021782 w 9213273"/>
              <a:gd name="connsiteY2" fmla="*/ 83128 h 969819"/>
              <a:gd name="connsiteX3" fmla="*/ 6331528 w 9213273"/>
              <a:gd name="connsiteY3" fmla="*/ 180110 h 969819"/>
              <a:gd name="connsiteX4" fmla="*/ 6470073 w 9213273"/>
              <a:gd name="connsiteY4" fmla="*/ 277091 h 969819"/>
              <a:gd name="connsiteX5" fmla="*/ 8575964 w 9213273"/>
              <a:gd name="connsiteY5" fmla="*/ 429491 h 969819"/>
              <a:gd name="connsiteX6" fmla="*/ 8035637 w 9213273"/>
              <a:gd name="connsiteY6" fmla="*/ 526473 h 969819"/>
              <a:gd name="connsiteX7" fmla="*/ 7772400 w 9213273"/>
              <a:gd name="connsiteY7" fmla="*/ 692728 h 969819"/>
              <a:gd name="connsiteX8" fmla="*/ 9213273 w 9213273"/>
              <a:gd name="connsiteY8" fmla="*/ 969819 h 969819"/>
              <a:gd name="connsiteX9" fmla="*/ 9213273 w 9213273"/>
              <a:gd name="connsiteY9" fmla="*/ 969819 h 969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213273" h="969819">
                <a:moveTo>
                  <a:pt x="0" y="0"/>
                </a:moveTo>
                <a:lnTo>
                  <a:pt x="6096000" y="27710"/>
                </a:lnTo>
                <a:cubicBezTo>
                  <a:pt x="7432964" y="41565"/>
                  <a:pt x="7982527" y="57728"/>
                  <a:pt x="8021782" y="83128"/>
                </a:cubicBezTo>
                <a:cubicBezTo>
                  <a:pt x="8061037" y="108528"/>
                  <a:pt x="6590146" y="147783"/>
                  <a:pt x="6331528" y="180110"/>
                </a:cubicBezTo>
                <a:cubicBezTo>
                  <a:pt x="6072910" y="212437"/>
                  <a:pt x="6096000" y="235528"/>
                  <a:pt x="6470073" y="277091"/>
                </a:cubicBezTo>
                <a:cubicBezTo>
                  <a:pt x="6844146" y="318654"/>
                  <a:pt x="8315037" y="387927"/>
                  <a:pt x="8575964" y="429491"/>
                </a:cubicBezTo>
                <a:cubicBezTo>
                  <a:pt x="8836891" y="471055"/>
                  <a:pt x="8169564" y="482600"/>
                  <a:pt x="8035637" y="526473"/>
                </a:cubicBezTo>
                <a:cubicBezTo>
                  <a:pt x="7901710" y="570346"/>
                  <a:pt x="7576127" y="618837"/>
                  <a:pt x="7772400" y="692728"/>
                </a:cubicBezTo>
                <a:cubicBezTo>
                  <a:pt x="7968673" y="766619"/>
                  <a:pt x="9213273" y="969819"/>
                  <a:pt x="9213273" y="969819"/>
                </a:cubicBezTo>
                <a:lnTo>
                  <a:pt x="9213273" y="969819"/>
                </a:ln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7"/>
          <p:cNvGrpSpPr/>
          <p:nvPr/>
        </p:nvGrpSpPr>
        <p:grpSpPr>
          <a:xfrm>
            <a:off x="-41564" y="55418"/>
            <a:ext cx="7384473" cy="2286000"/>
            <a:chOff x="-41564" y="55418"/>
            <a:chExt cx="7384473" cy="2286000"/>
          </a:xfrm>
        </p:grpSpPr>
        <p:sp>
          <p:nvSpPr>
            <p:cNvPr id="5" name="Полилиния 4"/>
            <p:cNvSpPr/>
            <p:nvPr/>
          </p:nvSpPr>
          <p:spPr>
            <a:xfrm>
              <a:off x="-41564" y="755073"/>
              <a:ext cx="1997364" cy="413327"/>
            </a:xfrm>
            <a:custGeom>
              <a:avLst/>
              <a:gdLst>
                <a:gd name="connsiteX0" fmla="*/ 0 w 1997364"/>
                <a:gd name="connsiteY0" fmla="*/ 284018 h 413327"/>
                <a:gd name="connsiteX1" fmla="*/ 374073 w 1997364"/>
                <a:gd name="connsiteY1" fmla="*/ 6927 h 413327"/>
                <a:gd name="connsiteX2" fmla="*/ 581891 w 1997364"/>
                <a:gd name="connsiteY2" fmla="*/ 242454 h 413327"/>
                <a:gd name="connsiteX3" fmla="*/ 748146 w 1997364"/>
                <a:gd name="connsiteY3" fmla="*/ 159327 h 413327"/>
                <a:gd name="connsiteX4" fmla="*/ 900546 w 1997364"/>
                <a:gd name="connsiteY4" fmla="*/ 159327 h 413327"/>
                <a:gd name="connsiteX5" fmla="*/ 1413164 w 1997364"/>
                <a:gd name="connsiteY5" fmla="*/ 408709 h 413327"/>
                <a:gd name="connsiteX6" fmla="*/ 1136073 w 1997364"/>
                <a:gd name="connsiteY6" fmla="*/ 187036 h 413327"/>
                <a:gd name="connsiteX7" fmla="*/ 1371600 w 1997364"/>
                <a:gd name="connsiteY7" fmla="*/ 187036 h 413327"/>
                <a:gd name="connsiteX8" fmla="*/ 1537855 w 1997364"/>
                <a:gd name="connsiteY8" fmla="*/ 90054 h 413327"/>
                <a:gd name="connsiteX9" fmla="*/ 1745673 w 1997364"/>
                <a:gd name="connsiteY9" fmla="*/ 90054 h 413327"/>
                <a:gd name="connsiteX10" fmla="*/ 1967346 w 1997364"/>
                <a:gd name="connsiteY10" fmla="*/ 103909 h 413327"/>
                <a:gd name="connsiteX11" fmla="*/ 1925782 w 1997364"/>
                <a:gd name="connsiteY11" fmla="*/ 103909 h 4133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997364" h="413327">
                  <a:moveTo>
                    <a:pt x="0" y="284018"/>
                  </a:moveTo>
                  <a:cubicBezTo>
                    <a:pt x="138545" y="148936"/>
                    <a:pt x="277091" y="13854"/>
                    <a:pt x="374073" y="6927"/>
                  </a:cubicBezTo>
                  <a:cubicBezTo>
                    <a:pt x="471055" y="0"/>
                    <a:pt x="519546" y="217054"/>
                    <a:pt x="581891" y="242454"/>
                  </a:cubicBezTo>
                  <a:cubicBezTo>
                    <a:pt x="644236" y="267854"/>
                    <a:pt x="695037" y="173182"/>
                    <a:pt x="748146" y="159327"/>
                  </a:cubicBezTo>
                  <a:cubicBezTo>
                    <a:pt x="801255" y="145472"/>
                    <a:pt x="789710" y="117763"/>
                    <a:pt x="900546" y="159327"/>
                  </a:cubicBezTo>
                  <a:cubicBezTo>
                    <a:pt x="1011382" y="200891"/>
                    <a:pt x="1373910" y="404091"/>
                    <a:pt x="1413164" y="408709"/>
                  </a:cubicBezTo>
                  <a:cubicBezTo>
                    <a:pt x="1452418" y="413327"/>
                    <a:pt x="1143000" y="223981"/>
                    <a:pt x="1136073" y="187036"/>
                  </a:cubicBezTo>
                  <a:cubicBezTo>
                    <a:pt x="1129146" y="150091"/>
                    <a:pt x="1304636" y="203200"/>
                    <a:pt x="1371600" y="187036"/>
                  </a:cubicBezTo>
                  <a:cubicBezTo>
                    <a:pt x="1438564" y="170872"/>
                    <a:pt x="1475510" y="106218"/>
                    <a:pt x="1537855" y="90054"/>
                  </a:cubicBezTo>
                  <a:cubicBezTo>
                    <a:pt x="1600201" y="73890"/>
                    <a:pt x="1674091" y="87745"/>
                    <a:pt x="1745673" y="90054"/>
                  </a:cubicBezTo>
                  <a:cubicBezTo>
                    <a:pt x="1817255" y="92363"/>
                    <a:pt x="1937328" y="101600"/>
                    <a:pt x="1967346" y="103909"/>
                  </a:cubicBezTo>
                  <a:cubicBezTo>
                    <a:pt x="1997364" y="106218"/>
                    <a:pt x="1961573" y="105063"/>
                    <a:pt x="1925782" y="103909"/>
                  </a:cubicBezTo>
                </a:path>
              </a:pathLst>
            </a:cu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олилиния 6"/>
            <p:cNvSpPr/>
            <p:nvPr/>
          </p:nvSpPr>
          <p:spPr>
            <a:xfrm>
              <a:off x="360218" y="55418"/>
              <a:ext cx="6982691" cy="2286000"/>
            </a:xfrm>
            <a:custGeom>
              <a:avLst/>
              <a:gdLst>
                <a:gd name="connsiteX0" fmla="*/ 0 w 6982691"/>
                <a:gd name="connsiteY0" fmla="*/ 2286000 h 2286000"/>
                <a:gd name="connsiteX1" fmla="*/ 609600 w 6982691"/>
                <a:gd name="connsiteY1" fmla="*/ 1676400 h 2286000"/>
                <a:gd name="connsiteX2" fmla="*/ 942109 w 6982691"/>
                <a:gd name="connsiteY2" fmla="*/ 1288473 h 2286000"/>
                <a:gd name="connsiteX3" fmla="*/ 1233055 w 6982691"/>
                <a:gd name="connsiteY3" fmla="*/ 1108364 h 2286000"/>
                <a:gd name="connsiteX4" fmla="*/ 1496291 w 6982691"/>
                <a:gd name="connsiteY4" fmla="*/ 858982 h 2286000"/>
                <a:gd name="connsiteX5" fmla="*/ 1717964 w 6982691"/>
                <a:gd name="connsiteY5" fmla="*/ 692727 h 2286000"/>
                <a:gd name="connsiteX6" fmla="*/ 1814946 w 6982691"/>
                <a:gd name="connsiteY6" fmla="*/ 581891 h 2286000"/>
                <a:gd name="connsiteX7" fmla="*/ 2078182 w 6982691"/>
                <a:gd name="connsiteY7" fmla="*/ 706582 h 2286000"/>
                <a:gd name="connsiteX8" fmla="*/ 2355273 w 6982691"/>
                <a:gd name="connsiteY8" fmla="*/ 734291 h 2286000"/>
                <a:gd name="connsiteX9" fmla="*/ 2438400 w 6982691"/>
                <a:gd name="connsiteY9" fmla="*/ 581891 h 2286000"/>
                <a:gd name="connsiteX10" fmla="*/ 2798618 w 6982691"/>
                <a:gd name="connsiteY10" fmla="*/ 374073 h 2286000"/>
                <a:gd name="connsiteX11" fmla="*/ 3144982 w 6982691"/>
                <a:gd name="connsiteY11" fmla="*/ 83127 h 2286000"/>
                <a:gd name="connsiteX12" fmla="*/ 3532909 w 6982691"/>
                <a:gd name="connsiteY12" fmla="*/ 415637 h 2286000"/>
                <a:gd name="connsiteX13" fmla="*/ 3810000 w 6982691"/>
                <a:gd name="connsiteY13" fmla="*/ 581891 h 2286000"/>
                <a:gd name="connsiteX14" fmla="*/ 3990109 w 6982691"/>
                <a:gd name="connsiteY14" fmla="*/ 429491 h 2286000"/>
                <a:gd name="connsiteX15" fmla="*/ 4211782 w 6982691"/>
                <a:gd name="connsiteY15" fmla="*/ 692727 h 2286000"/>
                <a:gd name="connsiteX16" fmla="*/ 4308764 w 6982691"/>
                <a:gd name="connsiteY16" fmla="*/ 665018 h 2286000"/>
                <a:gd name="connsiteX17" fmla="*/ 4516582 w 6982691"/>
                <a:gd name="connsiteY17" fmla="*/ 637309 h 2286000"/>
                <a:gd name="connsiteX18" fmla="*/ 4835237 w 6982691"/>
                <a:gd name="connsiteY18" fmla="*/ 845127 h 2286000"/>
                <a:gd name="connsiteX19" fmla="*/ 5153891 w 6982691"/>
                <a:gd name="connsiteY19" fmla="*/ 886691 h 2286000"/>
                <a:gd name="connsiteX20" fmla="*/ 5486400 w 6982691"/>
                <a:gd name="connsiteY20" fmla="*/ 568037 h 2286000"/>
                <a:gd name="connsiteX21" fmla="*/ 5791200 w 6982691"/>
                <a:gd name="connsiteY21" fmla="*/ 471055 h 2286000"/>
                <a:gd name="connsiteX22" fmla="*/ 6248400 w 6982691"/>
                <a:gd name="connsiteY22" fmla="*/ 457200 h 2286000"/>
                <a:gd name="connsiteX23" fmla="*/ 6442364 w 6982691"/>
                <a:gd name="connsiteY23" fmla="*/ 360218 h 2286000"/>
                <a:gd name="connsiteX24" fmla="*/ 6664037 w 6982691"/>
                <a:gd name="connsiteY24" fmla="*/ 360218 h 2286000"/>
                <a:gd name="connsiteX25" fmla="*/ 6691746 w 6982691"/>
                <a:gd name="connsiteY25" fmla="*/ 83127 h 2286000"/>
                <a:gd name="connsiteX26" fmla="*/ 6982691 w 6982691"/>
                <a:gd name="connsiteY26" fmla="*/ 0 h 2286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6982691" h="2286000">
                  <a:moveTo>
                    <a:pt x="0" y="2286000"/>
                  </a:moveTo>
                  <a:cubicBezTo>
                    <a:pt x="226291" y="2064327"/>
                    <a:pt x="452582" y="1842654"/>
                    <a:pt x="609600" y="1676400"/>
                  </a:cubicBezTo>
                  <a:cubicBezTo>
                    <a:pt x="766618" y="1510146"/>
                    <a:pt x="838200" y="1383146"/>
                    <a:pt x="942109" y="1288473"/>
                  </a:cubicBezTo>
                  <a:cubicBezTo>
                    <a:pt x="1046018" y="1193800"/>
                    <a:pt x="1140691" y="1179946"/>
                    <a:pt x="1233055" y="1108364"/>
                  </a:cubicBezTo>
                  <a:cubicBezTo>
                    <a:pt x="1325419" y="1036782"/>
                    <a:pt x="1415473" y="928255"/>
                    <a:pt x="1496291" y="858982"/>
                  </a:cubicBezTo>
                  <a:cubicBezTo>
                    <a:pt x="1577109" y="789709"/>
                    <a:pt x="1664855" y="738909"/>
                    <a:pt x="1717964" y="692727"/>
                  </a:cubicBezTo>
                  <a:cubicBezTo>
                    <a:pt x="1771073" y="646545"/>
                    <a:pt x="1754910" y="579582"/>
                    <a:pt x="1814946" y="581891"/>
                  </a:cubicBezTo>
                  <a:cubicBezTo>
                    <a:pt x="1874982" y="584200"/>
                    <a:pt x="1988128" y="681182"/>
                    <a:pt x="2078182" y="706582"/>
                  </a:cubicBezTo>
                  <a:cubicBezTo>
                    <a:pt x="2168237" y="731982"/>
                    <a:pt x="2295237" y="755073"/>
                    <a:pt x="2355273" y="734291"/>
                  </a:cubicBezTo>
                  <a:cubicBezTo>
                    <a:pt x="2415309" y="713509"/>
                    <a:pt x="2364509" y="641927"/>
                    <a:pt x="2438400" y="581891"/>
                  </a:cubicBezTo>
                  <a:cubicBezTo>
                    <a:pt x="2512291" y="521855"/>
                    <a:pt x="2680854" y="457200"/>
                    <a:pt x="2798618" y="374073"/>
                  </a:cubicBezTo>
                  <a:cubicBezTo>
                    <a:pt x="2916382" y="290946"/>
                    <a:pt x="3022600" y="76200"/>
                    <a:pt x="3144982" y="83127"/>
                  </a:cubicBezTo>
                  <a:cubicBezTo>
                    <a:pt x="3267364" y="90054"/>
                    <a:pt x="3422073" y="332510"/>
                    <a:pt x="3532909" y="415637"/>
                  </a:cubicBezTo>
                  <a:cubicBezTo>
                    <a:pt x="3643745" y="498764"/>
                    <a:pt x="3733800" y="579582"/>
                    <a:pt x="3810000" y="581891"/>
                  </a:cubicBezTo>
                  <a:cubicBezTo>
                    <a:pt x="3886200" y="584200"/>
                    <a:pt x="3923145" y="411018"/>
                    <a:pt x="3990109" y="429491"/>
                  </a:cubicBezTo>
                  <a:cubicBezTo>
                    <a:pt x="4057073" y="447964"/>
                    <a:pt x="4158673" y="653473"/>
                    <a:pt x="4211782" y="692727"/>
                  </a:cubicBezTo>
                  <a:cubicBezTo>
                    <a:pt x="4264891" y="731981"/>
                    <a:pt x="4257964" y="674254"/>
                    <a:pt x="4308764" y="665018"/>
                  </a:cubicBezTo>
                  <a:cubicBezTo>
                    <a:pt x="4359564" y="655782"/>
                    <a:pt x="4428837" y="607291"/>
                    <a:pt x="4516582" y="637309"/>
                  </a:cubicBezTo>
                  <a:cubicBezTo>
                    <a:pt x="4604327" y="667327"/>
                    <a:pt x="4729019" y="803563"/>
                    <a:pt x="4835237" y="845127"/>
                  </a:cubicBezTo>
                  <a:cubicBezTo>
                    <a:pt x="4941455" y="886691"/>
                    <a:pt x="5045364" y="932873"/>
                    <a:pt x="5153891" y="886691"/>
                  </a:cubicBezTo>
                  <a:cubicBezTo>
                    <a:pt x="5262418" y="840509"/>
                    <a:pt x="5380182" y="637310"/>
                    <a:pt x="5486400" y="568037"/>
                  </a:cubicBezTo>
                  <a:cubicBezTo>
                    <a:pt x="5592618" y="498764"/>
                    <a:pt x="5664200" y="489528"/>
                    <a:pt x="5791200" y="471055"/>
                  </a:cubicBezTo>
                  <a:cubicBezTo>
                    <a:pt x="5918200" y="452582"/>
                    <a:pt x="6139873" y="475673"/>
                    <a:pt x="6248400" y="457200"/>
                  </a:cubicBezTo>
                  <a:cubicBezTo>
                    <a:pt x="6356927" y="438727"/>
                    <a:pt x="6373091" y="376382"/>
                    <a:pt x="6442364" y="360218"/>
                  </a:cubicBezTo>
                  <a:cubicBezTo>
                    <a:pt x="6511637" y="344054"/>
                    <a:pt x="6622473" y="406400"/>
                    <a:pt x="6664037" y="360218"/>
                  </a:cubicBezTo>
                  <a:cubicBezTo>
                    <a:pt x="6705601" y="314036"/>
                    <a:pt x="6638637" y="143163"/>
                    <a:pt x="6691746" y="83127"/>
                  </a:cubicBezTo>
                  <a:cubicBezTo>
                    <a:pt x="6744855" y="23091"/>
                    <a:pt x="6934200" y="18473"/>
                    <a:pt x="6982691" y="0"/>
                  </a:cubicBezTo>
                </a:path>
              </a:pathLst>
            </a:cu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</p:grpSp>
      <p:sp>
        <p:nvSpPr>
          <p:cNvPr id="6" name="Полилиния 5"/>
          <p:cNvSpPr/>
          <p:nvPr/>
        </p:nvSpPr>
        <p:spPr>
          <a:xfrm>
            <a:off x="-13855" y="2359891"/>
            <a:ext cx="1731819" cy="660400"/>
          </a:xfrm>
          <a:custGeom>
            <a:avLst/>
            <a:gdLst>
              <a:gd name="connsiteX0" fmla="*/ 0 w 1731819"/>
              <a:gd name="connsiteY0" fmla="*/ 217054 h 660400"/>
              <a:gd name="connsiteX1" fmla="*/ 346364 w 1731819"/>
              <a:gd name="connsiteY1" fmla="*/ 23091 h 660400"/>
              <a:gd name="connsiteX2" fmla="*/ 706582 w 1731819"/>
              <a:gd name="connsiteY2" fmla="*/ 78509 h 660400"/>
              <a:gd name="connsiteX3" fmla="*/ 1302328 w 1731819"/>
              <a:gd name="connsiteY3" fmla="*/ 383309 h 660400"/>
              <a:gd name="connsiteX4" fmla="*/ 1731819 w 1731819"/>
              <a:gd name="connsiteY4" fmla="*/ 660400 h 660400"/>
              <a:gd name="connsiteX5" fmla="*/ 1731819 w 1731819"/>
              <a:gd name="connsiteY5" fmla="*/ 660400 h 66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31819" h="660400">
                <a:moveTo>
                  <a:pt x="0" y="217054"/>
                </a:moveTo>
                <a:cubicBezTo>
                  <a:pt x="114300" y="131618"/>
                  <a:pt x="228600" y="46182"/>
                  <a:pt x="346364" y="23091"/>
                </a:cubicBezTo>
                <a:cubicBezTo>
                  <a:pt x="464128" y="0"/>
                  <a:pt x="547255" y="18473"/>
                  <a:pt x="706582" y="78509"/>
                </a:cubicBezTo>
                <a:cubicBezTo>
                  <a:pt x="865909" y="138545"/>
                  <a:pt x="1131455" y="286327"/>
                  <a:pt x="1302328" y="383309"/>
                </a:cubicBezTo>
                <a:cubicBezTo>
                  <a:pt x="1473201" y="480291"/>
                  <a:pt x="1731819" y="660400"/>
                  <a:pt x="1731819" y="660400"/>
                </a:cubicBezTo>
                <a:lnTo>
                  <a:pt x="1731819" y="660400"/>
                </a:ln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олилиния 7"/>
          <p:cNvSpPr/>
          <p:nvPr/>
        </p:nvSpPr>
        <p:spPr>
          <a:xfrm>
            <a:off x="1343891" y="2530763"/>
            <a:ext cx="1648691" cy="489528"/>
          </a:xfrm>
          <a:custGeom>
            <a:avLst/>
            <a:gdLst>
              <a:gd name="connsiteX0" fmla="*/ 0 w 1648691"/>
              <a:gd name="connsiteY0" fmla="*/ 170873 h 489528"/>
              <a:gd name="connsiteX1" fmla="*/ 207818 w 1648691"/>
              <a:gd name="connsiteY1" fmla="*/ 115455 h 489528"/>
              <a:gd name="connsiteX2" fmla="*/ 318654 w 1648691"/>
              <a:gd name="connsiteY2" fmla="*/ 198582 h 489528"/>
              <a:gd name="connsiteX3" fmla="*/ 415636 w 1648691"/>
              <a:gd name="connsiteY3" fmla="*/ 18473 h 489528"/>
              <a:gd name="connsiteX4" fmla="*/ 734291 w 1648691"/>
              <a:gd name="connsiteY4" fmla="*/ 87746 h 489528"/>
              <a:gd name="connsiteX5" fmla="*/ 1343891 w 1648691"/>
              <a:gd name="connsiteY5" fmla="*/ 309419 h 489528"/>
              <a:gd name="connsiteX6" fmla="*/ 1648691 w 1648691"/>
              <a:gd name="connsiteY6" fmla="*/ 489528 h 4895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48691" h="489528">
                <a:moveTo>
                  <a:pt x="0" y="170873"/>
                </a:moveTo>
                <a:cubicBezTo>
                  <a:pt x="77354" y="140855"/>
                  <a:pt x="154709" y="110837"/>
                  <a:pt x="207818" y="115455"/>
                </a:cubicBezTo>
                <a:cubicBezTo>
                  <a:pt x="260927" y="120073"/>
                  <a:pt x="284018" y="214746"/>
                  <a:pt x="318654" y="198582"/>
                </a:cubicBezTo>
                <a:cubicBezTo>
                  <a:pt x="353290" y="182418"/>
                  <a:pt x="346363" y="36946"/>
                  <a:pt x="415636" y="18473"/>
                </a:cubicBezTo>
                <a:cubicBezTo>
                  <a:pt x="484909" y="0"/>
                  <a:pt x="579582" y="39255"/>
                  <a:pt x="734291" y="87746"/>
                </a:cubicBezTo>
                <a:cubicBezTo>
                  <a:pt x="889000" y="136237"/>
                  <a:pt x="1191491" y="242455"/>
                  <a:pt x="1343891" y="309419"/>
                </a:cubicBezTo>
                <a:cubicBezTo>
                  <a:pt x="1496291" y="376383"/>
                  <a:pt x="1572491" y="432955"/>
                  <a:pt x="1648691" y="489528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олилиния 8"/>
          <p:cNvSpPr/>
          <p:nvPr/>
        </p:nvSpPr>
        <p:spPr>
          <a:xfrm>
            <a:off x="3274291" y="2703946"/>
            <a:ext cx="2572327" cy="330199"/>
          </a:xfrm>
          <a:custGeom>
            <a:avLst/>
            <a:gdLst>
              <a:gd name="connsiteX0" fmla="*/ 78509 w 2572327"/>
              <a:gd name="connsiteY0" fmla="*/ 316345 h 330199"/>
              <a:gd name="connsiteX1" fmla="*/ 78509 w 2572327"/>
              <a:gd name="connsiteY1" fmla="*/ 219363 h 330199"/>
              <a:gd name="connsiteX2" fmla="*/ 549564 w 2572327"/>
              <a:gd name="connsiteY2" fmla="*/ 11545 h 330199"/>
              <a:gd name="connsiteX3" fmla="*/ 854364 w 2572327"/>
              <a:gd name="connsiteY3" fmla="*/ 150090 h 330199"/>
              <a:gd name="connsiteX4" fmla="*/ 1131454 w 2572327"/>
              <a:gd name="connsiteY4" fmla="*/ 108527 h 330199"/>
              <a:gd name="connsiteX5" fmla="*/ 1450109 w 2572327"/>
              <a:gd name="connsiteY5" fmla="*/ 233218 h 330199"/>
              <a:gd name="connsiteX6" fmla="*/ 1547091 w 2572327"/>
              <a:gd name="connsiteY6" fmla="*/ 80818 h 330199"/>
              <a:gd name="connsiteX7" fmla="*/ 1851891 w 2572327"/>
              <a:gd name="connsiteY7" fmla="*/ 80818 h 330199"/>
              <a:gd name="connsiteX8" fmla="*/ 1962727 w 2572327"/>
              <a:gd name="connsiteY8" fmla="*/ 247072 h 330199"/>
              <a:gd name="connsiteX9" fmla="*/ 2142836 w 2572327"/>
              <a:gd name="connsiteY9" fmla="*/ 163945 h 330199"/>
              <a:gd name="connsiteX10" fmla="*/ 2392218 w 2572327"/>
              <a:gd name="connsiteY10" fmla="*/ 247072 h 330199"/>
              <a:gd name="connsiteX11" fmla="*/ 2447636 w 2572327"/>
              <a:gd name="connsiteY11" fmla="*/ 247072 h 330199"/>
              <a:gd name="connsiteX12" fmla="*/ 2572327 w 2572327"/>
              <a:gd name="connsiteY12" fmla="*/ 330199 h 330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572327" h="330199">
                <a:moveTo>
                  <a:pt x="78509" y="316345"/>
                </a:moveTo>
                <a:cubicBezTo>
                  <a:pt x="39254" y="293254"/>
                  <a:pt x="0" y="270163"/>
                  <a:pt x="78509" y="219363"/>
                </a:cubicBezTo>
                <a:cubicBezTo>
                  <a:pt x="157018" y="168563"/>
                  <a:pt x="420255" y="23091"/>
                  <a:pt x="549564" y="11545"/>
                </a:cubicBezTo>
                <a:cubicBezTo>
                  <a:pt x="678873" y="0"/>
                  <a:pt x="757382" y="133926"/>
                  <a:pt x="854364" y="150090"/>
                </a:cubicBezTo>
                <a:cubicBezTo>
                  <a:pt x="951346" y="166254"/>
                  <a:pt x="1032163" y="94672"/>
                  <a:pt x="1131454" y="108527"/>
                </a:cubicBezTo>
                <a:cubicBezTo>
                  <a:pt x="1230745" y="122382"/>
                  <a:pt x="1380836" y="237836"/>
                  <a:pt x="1450109" y="233218"/>
                </a:cubicBezTo>
                <a:cubicBezTo>
                  <a:pt x="1519382" y="228600"/>
                  <a:pt x="1480127" y="106218"/>
                  <a:pt x="1547091" y="80818"/>
                </a:cubicBezTo>
                <a:cubicBezTo>
                  <a:pt x="1614055" y="55418"/>
                  <a:pt x="1782618" y="53109"/>
                  <a:pt x="1851891" y="80818"/>
                </a:cubicBezTo>
                <a:cubicBezTo>
                  <a:pt x="1921164" y="108527"/>
                  <a:pt x="1914236" y="233218"/>
                  <a:pt x="1962727" y="247072"/>
                </a:cubicBezTo>
                <a:cubicBezTo>
                  <a:pt x="2011218" y="260926"/>
                  <a:pt x="2071254" y="163945"/>
                  <a:pt x="2142836" y="163945"/>
                </a:cubicBezTo>
                <a:cubicBezTo>
                  <a:pt x="2214418" y="163945"/>
                  <a:pt x="2341418" y="233218"/>
                  <a:pt x="2392218" y="247072"/>
                </a:cubicBezTo>
                <a:cubicBezTo>
                  <a:pt x="2443018" y="260926"/>
                  <a:pt x="2417618" y="233218"/>
                  <a:pt x="2447636" y="247072"/>
                </a:cubicBezTo>
                <a:cubicBezTo>
                  <a:pt x="2477654" y="260926"/>
                  <a:pt x="2524990" y="295562"/>
                  <a:pt x="2572327" y="330199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олилиния 12"/>
          <p:cNvSpPr/>
          <p:nvPr/>
        </p:nvSpPr>
        <p:spPr>
          <a:xfrm>
            <a:off x="5472545" y="789709"/>
            <a:ext cx="3685310" cy="2064327"/>
          </a:xfrm>
          <a:custGeom>
            <a:avLst/>
            <a:gdLst>
              <a:gd name="connsiteX0" fmla="*/ 0 w 3685310"/>
              <a:gd name="connsiteY0" fmla="*/ 2064327 h 2064327"/>
              <a:gd name="connsiteX1" fmla="*/ 304800 w 3685310"/>
              <a:gd name="connsiteY1" fmla="*/ 1911927 h 2064327"/>
              <a:gd name="connsiteX2" fmla="*/ 595746 w 3685310"/>
              <a:gd name="connsiteY2" fmla="*/ 1413164 h 2064327"/>
              <a:gd name="connsiteX3" fmla="*/ 983673 w 3685310"/>
              <a:gd name="connsiteY3" fmla="*/ 1052946 h 2064327"/>
              <a:gd name="connsiteX4" fmla="*/ 1274619 w 3685310"/>
              <a:gd name="connsiteY4" fmla="*/ 942109 h 2064327"/>
              <a:gd name="connsiteX5" fmla="*/ 1925782 w 3685310"/>
              <a:gd name="connsiteY5" fmla="*/ 512618 h 2064327"/>
              <a:gd name="connsiteX6" fmla="*/ 2521528 w 3685310"/>
              <a:gd name="connsiteY6" fmla="*/ 332509 h 2064327"/>
              <a:gd name="connsiteX7" fmla="*/ 3241964 w 3685310"/>
              <a:gd name="connsiteY7" fmla="*/ 166255 h 2064327"/>
              <a:gd name="connsiteX8" fmla="*/ 3685310 w 3685310"/>
              <a:gd name="connsiteY8" fmla="*/ 0 h 2064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685310" h="2064327">
                <a:moveTo>
                  <a:pt x="0" y="2064327"/>
                </a:moveTo>
                <a:cubicBezTo>
                  <a:pt x="102754" y="2042390"/>
                  <a:pt x="205509" y="2020454"/>
                  <a:pt x="304800" y="1911927"/>
                </a:cubicBezTo>
                <a:cubicBezTo>
                  <a:pt x="404091" y="1803400"/>
                  <a:pt x="482601" y="1556328"/>
                  <a:pt x="595746" y="1413164"/>
                </a:cubicBezTo>
                <a:cubicBezTo>
                  <a:pt x="708892" y="1270001"/>
                  <a:pt x="870528" y="1131455"/>
                  <a:pt x="983673" y="1052946"/>
                </a:cubicBezTo>
                <a:cubicBezTo>
                  <a:pt x="1096818" y="974437"/>
                  <a:pt x="1117601" y="1032164"/>
                  <a:pt x="1274619" y="942109"/>
                </a:cubicBezTo>
                <a:cubicBezTo>
                  <a:pt x="1431637" y="852054"/>
                  <a:pt x="1717964" y="614218"/>
                  <a:pt x="1925782" y="512618"/>
                </a:cubicBezTo>
                <a:cubicBezTo>
                  <a:pt x="2133600" y="411018"/>
                  <a:pt x="2302164" y="390236"/>
                  <a:pt x="2521528" y="332509"/>
                </a:cubicBezTo>
                <a:cubicBezTo>
                  <a:pt x="2740892" y="274782"/>
                  <a:pt x="3048000" y="221673"/>
                  <a:pt x="3241964" y="166255"/>
                </a:cubicBezTo>
                <a:cubicBezTo>
                  <a:pt x="3435928" y="110837"/>
                  <a:pt x="3560619" y="55418"/>
                  <a:pt x="3685310" y="0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11" name="Полилиния 10"/>
          <p:cNvSpPr/>
          <p:nvPr/>
        </p:nvSpPr>
        <p:spPr>
          <a:xfrm>
            <a:off x="5943600" y="1066800"/>
            <a:ext cx="3172691" cy="1953491"/>
          </a:xfrm>
          <a:custGeom>
            <a:avLst/>
            <a:gdLst>
              <a:gd name="connsiteX0" fmla="*/ 0 w 3172691"/>
              <a:gd name="connsiteY0" fmla="*/ 1953491 h 1953491"/>
              <a:gd name="connsiteX1" fmla="*/ 374073 w 3172691"/>
              <a:gd name="connsiteY1" fmla="*/ 1828800 h 1953491"/>
              <a:gd name="connsiteX2" fmla="*/ 762000 w 3172691"/>
              <a:gd name="connsiteY2" fmla="*/ 1510145 h 1953491"/>
              <a:gd name="connsiteX3" fmla="*/ 997527 w 3172691"/>
              <a:gd name="connsiteY3" fmla="*/ 1371600 h 1953491"/>
              <a:gd name="connsiteX4" fmla="*/ 1219200 w 3172691"/>
              <a:gd name="connsiteY4" fmla="*/ 1288473 h 1953491"/>
              <a:gd name="connsiteX5" fmla="*/ 1510145 w 3172691"/>
              <a:gd name="connsiteY5" fmla="*/ 1094509 h 1953491"/>
              <a:gd name="connsiteX6" fmla="*/ 1787236 w 3172691"/>
              <a:gd name="connsiteY6" fmla="*/ 942109 h 1953491"/>
              <a:gd name="connsiteX7" fmla="*/ 1842655 w 3172691"/>
              <a:gd name="connsiteY7" fmla="*/ 595745 h 1953491"/>
              <a:gd name="connsiteX8" fmla="*/ 2105891 w 3172691"/>
              <a:gd name="connsiteY8" fmla="*/ 512618 h 1953491"/>
              <a:gd name="connsiteX9" fmla="*/ 2147455 w 3172691"/>
              <a:gd name="connsiteY9" fmla="*/ 360218 h 1953491"/>
              <a:gd name="connsiteX10" fmla="*/ 2286000 w 3172691"/>
              <a:gd name="connsiteY10" fmla="*/ 318655 h 1953491"/>
              <a:gd name="connsiteX11" fmla="*/ 2646218 w 3172691"/>
              <a:gd name="connsiteY11" fmla="*/ 193964 h 1953491"/>
              <a:gd name="connsiteX12" fmla="*/ 2992582 w 3172691"/>
              <a:gd name="connsiteY12" fmla="*/ 55418 h 1953491"/>
              <a:gd name="connsiteX13" fmla="*/ 3172691 w 3172691"/>
              <a:gd name="connsiteY13" fmla="*/ 0 h 1953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172691" h="1953491">
                <a:moveTo>
                  <a:pt x="0" y="1953491"/>
                </a:moveTo>
                <a:cubicBezTo>
                  <a:pt x="123536" y="1928091"/>
                  <a:pt x="247073" y="1902691"/>
                  <a:pt x="374073" y="1828800"/>
                </a:cubicBezTo>
                <a:cubicBezTo>
                  <a:pt x="501073" y="1754909"/>
                  <a:pt x="658091" y="1586345"/>
                  <a:pt x="762000" y="1510145"/>
                </a:cubicBezTo>
                <a:cubicBezTo>
                  <a:pt x="865909" y="1433945"/>
                  <a:pt x="921327" y="1408545"/>
                  <a:pt x="997527" y="1371600"/>
                </a:cubicBezTo>
                <a:cubicBezTo>
                  <a:pt x="1073727" y="1334655"/>
                  <a:pt x="1133764" y="1334655"/>
                  <a:pt x="1219200" y="1288473"/>
                </a:cubicBezTo>
                <a:cubicBezTo>
                  <a:pt x="1304636" y="1242291"/>
                  <a:pt x="1415472" y="1152236"/>
                  <a:pt x="1510145" y="1094509"/>
                </a:cubicBezTo>
                <a:cubicBezTo>
                  <a:pt x="1604818" y="1036782"/>
                  <a:pt x="1731818" y="1025236"/>
                  <a:pt x="1787236" y="942109"/>
                </a:cubicBezTo>
                <a:cubicBezTo>
                  <a:pt x="1842654" y="858982"/>
                  <a:pt x="1789546" y="667327"/>
                  <a:pt x="1842655" y="595745"/>
                </a:cubicBezTo>
                <a:cubicBezTo>
                  <a:pt x="1895764" y="524163"/>
                  <a:pt x="2055091" y="551872"/>
                  <a:pt x="2105891" y="512618"/>
                </a:cubicBezTo>
                <a:cubicBezTo>
                  <a:pt x="2156691" y="473364"/>
                  <a:pt x="2117437" y="392545"/>
                  <a:pt x="2147455" y="360218"/>
                </a:cubicBezTo>
                <a:cubicBezTo>
                  <a:pt x="2177473" y="327891"/>
                  <a:pt x="2202873" y="346364"/>
                  <a:pt x="2286000" y="318655"/>
                </a:cubicBezTo>
                <a:cubicBezTo>
                  <a:pt x="2369127" y="290946"/>
                  <a:pt x="2528454" y="237837"/>
                  <a:pt x="2646218" y="193964"/>
                </a:cubicBezTo>
                <a:cubicBezTo>
                  <a:pt x="2763982" y="150091"/>
                  <a:pt x="2904837" y="87745"/>
                  <a:pt x="2992582" y="55418"/>
                </a:cubicBezTo>
                <a:cubicBezTo>
                  <a:pt x="3080327" y="23091"/>
                  <a:pt x="3126509" y="11545"/>
                  <a:pt x="3172691" y="0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олилиния 11"/>
          <p:cNvSpPr/>
          <p:nvPr/>
        </p:nvSpPr>
        <p:spPr>
          <a:xfrm>
            <a:off x="7218218" y="1593273"/>
            <a:ext cx="2008909" cy="1468582"/>
          </a:xfrm>
          <a:custGeom>
            <a:avLst/>
            <a:gdLst>
              <a:gd name="connsiteX0" fmla="*/ 0 w 2008909"/>
              <a:gd name="connsiteY0" fmla="*/ 1468582 h 1468582"/>
              <a:gd name="connsiteX1" fmla="*/ 374073 w 2008909"/>
              <a:gd name="connsiteY1" fmla="*/ 1039091 h 1468582"/>
              <a:gd name="connsiteX2" fmla="*/ 595746 w 2008909"/>
              <a:gd name="connsiteY2" fmla="*/ 900545 h 1468582"/>
              <a:gd name="connsiteX3" fmla="*/ 886691 w 2008909"/>
              <a:gd name="connsiteY3" fmla="*/ 762000 h 1468582"/>
              <a:gd name="connsiteX4" fmla="*/ 1163782 w 2008909"/>
              <a:gd name="connsiteY4" fmla="*/ 512618 h 1468582"/>
              <a:gd name="connsiteX5" fmla="*/ 1288473 w 2008909"/>
              <a:gd name="connsiteY5" fmla="*/ 374072 h 1468582"/>
              <a:gd name="connsiteX6" fmla="*/ 1565564 w 2008909"/>
              <a:gd name="connsiteY6" fmla="*/ 374072 h 1468582"/>
              <a:gd name="connsiteX7" fmla="*/ 1814946 w 2008909"/>
              <a:gd name="connsiteY7" fmla="*/ 96982 h 1468582"/>
              <a:gd name="connsiteX8" fmla="*/ 1870364 w 2008909"/>
              <a:gd name="connsiteY8" fmla="*/ 55418 h 1468582"/>
              <a:gd name="connsiteX9" fmla="*/ 2008909 w 2008909"/>
              <a:gd name="connsiteY9" fmla="*/ 0 h 1468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008909" h="1468582">
                <a:moveTo>
                  <a:pt x="0" y="1468582"/>
                </a:moveTo>
                <a:cubicBezTo>
                  <a:pt x="137391" y="1301173"/>
                  <a:pt x="274782" y="1133764"/>
                  <a:pt x="374073" y="1039091"/>
                </a:cubicBezTo>
                <a:cubicBezTo>
                  <a:pt x="473364" y="944418"/>
                  <a:pt x="510310" y="946727"/>
                  <a:pt x="595746" y="900545"/>
                </a:cubicBezTo>
                <a:cubicBezTo>
                  <a:pt x="681182" y="854363"/>
                  <a:pt x="792019" y="826654"/>
                  <a:pt x="886691" y="762000"/>
                </a:cubicBezTo>
                <a:cubicBezTo>
                  <a:pt x="981363" y="697346"/>
                  <a:pt x="1096818" y="577273"/>
                  <a:pt x="1163782" y="512618"/>
                </a:cubicBezTo>
                <a:cubicBezTo>
                  <a:pt x="1230746" y="447963"/>
                  <a:pt x="1221509" y="397163"/>
                  <a:pt x="1288473" y="374072"/>
                </a:cubicBezTo>
                <a:cubicBezTo>
                  <a:pt x="1355437" y="350981"/>
                  <a:pt x="1477819" y="420254"/>
                  <a:pt x="1565564" y="374072"/>
                </a:cubicBezTo>
                <a:cubicBezTo>
                  <a:pt x="1653309" y="327890"/>
                  <a:pt x="1764146" y="150091"/>
                  <a:pt x="1814946" y="96982"/>
                </a:cubicBezTo>
                <a:cubicBezTo>
                  <a:pt x="1865746" y="43873"/>
                  <a:pt x="1838037" y="71582"/>
                  <a:pt x="1870364" y="55418"/>
                </a:cubicBezTo>
                <a:cubicBezTo>
                  <a:pt x="1902691" y="39254"/>
                  <a:pt x="1955800" y="19627"/>
                  <a:pt x="2008909" y="0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олилиния 13"/>
          <p:cNvSpPr/>
          <p:nvPr/>
        </p:nvSpPr>
        <p:spPr>
          <a:xfrm>
            <a:off x="8007927" y="3131127"/>
            <a:ext cx="1094509" cy="83128"/>
          </a:xfrm>
          <a:custGeom>
            <a:avLst/>
            <a:gdLst>
              <a:gd name="connsiteX0" fmla="*/ 0 w 1094509"/>
              <a:gd name="connsiteY0" fmla="*/ 0 h 83128"/>
              <a:gd name="connsiteX1" fmla="*/ 845128 w 1094509"/>
              <a:gd name="connsiteY1" fmla="*/ 13855 h 83128"/>
              <a:gd name="connsiteX2" fmla="*/ 1094509 w 1094509"/>
              <a:gd name="connsiteY2" fmla="*/ 83128 h 83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94509" h="83128">
                <a:moveTo>
                  <a:pt x="0" y="0"/>
                </a:moveTo>
                <a:cubicBezTo>
                  <a:pt x="331355" y="0"/>
                  <a:pt x="662710" y="0"/>
                  <a:pt x="845128" y="13855"/>
                </a:cubicBezTo>
                <a:cubicBezTo>
                  <a:pt x="1027546" y="27710"/>
                  <a:pt x="1061027" y="55419"/>
                  <a:pt x="1094509" y="83128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" name="Группа 29"/>
          <p:cNvGrpSpPr/>
          <p:nvPr/>
        </p:nvGrpSpPr>
        <p:grpSpPr>
          <a:xfrm>
            <a:off x="3786182" y="5000637"/>
            <a:ext cx="4431001" cy="1285884"/>
            <a:chOff x="3786182" y="5000636"/>
            <a:chExt cx="4431001" cy="1524855"/>
          </a:xfrm>
        </p:grpSpPr>
        <p:sp>
          <p:nvSpPr>
            <p:cNvPr id="15" name="Полилиния 14"/>
            <p:cNvSpPr/>
            <p:nvPr/>
          </p:nvSpPr>
          <p:spPr>
            <a:xfrm>
              <a:off x="3786182" y="5000636"/>
              <a:ext cx="4431001" cy="1213295"/>
            </a:xfrm>
            <a:custGeom>
              <a:avLst/>
              <a:gdLst>
                <a:gd name="connsiteX0" fmla="*/ 1683327 w 4359563"/>
                <a:gd name="connsiteY0" fmla="*/ 182418 h 852054"/>
                <a:gd name="connsiteX1" fmla="*/ 1627908 w 4359563"/>
                <a:gd name="connsiteY1" fmla="*/ 182418 h 852054"/>
                <a:gd name="connsiteX2" fmla="*/ 519545 w 4359563"/>
                <a:gd name="connsiteY2" fmla="*/ 404090 h 852054"/>
                <a:gd name="connsiteX3" fmla="*/ 187036 w 4359563"/>
                <a:gd name="connsiteY3" fmla="*/ 708890 h 852054"/>
                <a:gd name="connsiteX4" fmla="*/ 1641763 w 4359563"/>
                <a:gd name="connsiteY4" fmla="*/ 847436 h 852054"/>
                <a:gd name="connsiteX5" fmla="*/ 2237508 w 4359563"/>
                <a:gd name="connsiteY5" fmla="*/ 681181 h 852054"/>
                <a:gd name="connsiteX6" fmla="*/ 2777836 w 4359563"/>
                <a:gd name="connsiteY6" fmla="*/ 708890 h 852054"/>
                <a:gd name="connsiteX7" fmla="*/ 3872345 w 4359563"/>
                <a:gd name="connsiteY7" fmla="*/ 445654 h 852054"/>
                <a:gd name="connsiteX8" fmla="*/ 4301836 w 4359563"/>
                <a:gd name="connsiteY8" fmla="*/ 140854 h 852054"/>
                <a:gd name="connsiteX9" fmla="*/ 3525981 w 4359563"/>
                <a:gd name="connsiteY9" fmla="*/ 2309 h 852054"/>
                <a:gd name="connsiteX10" fmla="*/ 2860963 w 4359563"/>
                <a:gd name="connsiteY10" fmla="*/ 154709 h 852054"/>
                <a:gd name="connsiteX11" fmla="*/ 2417618 w 4359563"/>
                <a:gd name="connsiteY11" fmla="*/ 154709 h 852054"/>
                <a:gd name="connsiteX12" fmla="*/ 1960418 w 4359563"/>
                <a:gd name="connsiteY12" fmla="*/ 113145 h 852054"/>
                <a:gd name="connsiteX13" fmla="*/ 1752599 w 4359563"/>
                <a:gd name="connsiteY13" fmla="*/ 127000 h 852054"/>
                <a:gd name="connsiteX14" fmla="*/ 1683327 w 4359563"/>
                <a:gd name="connsiteY14" fmla="*/ 182418 h 852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359563" h="852054">
                  <a:moveTo>
                    <a:pt x="1683327" y="182418"/>
                  </a:moveTo>
                  <a:cubicBezTo>
                    <a:pt x="1662545" y="191654"/>
                    <a:pt x="1627908" y="182418"/>
                    <a:pt x="1627908" y="182418"/>
                  </a:cubicBezTo>
                  <a:cubicBezTo>
                    <a:pt x="1433944" y="219363"/>
                    <a:pt x="759690" y="316345"/>
                    <a:pt x="519545" y="404090"/>
                  </a:cubicBezTo>
                  <a:cubicBezTo>
                    <a:pt x="279400" y="491835"/>
                    <a:pt x="0" y="634999"/>
                    <a:pt x="187036" y="708890"/>
                  </a:cubicBezTo>
                  <a:cubicBezTo>
                    <a:pt x="374072" y="782781"/>
                    <a:pt x="1300018" y="852054"/>
                    <a:pt x="1641763" y="847436"/>
                  </a:cubicBezTo>
                  <a:cubicBezTo>
                    <a:pt x="1983508" y="842818"/>
                    <a:pt x="2048163" y="704272"/>
                    <a:pt x="2237508" y="681181"/>
                  </a:cubicBezTo>
                  <a:cubicBezTo>
                    <a:pt x="2426853" y="658090"/>
                    <a:pt x="2505363" y="748144"/>
                    <a:pt x="2777836" y="708890"/>
                  </a:cubicBezTo>
                  <a:cubicBezTo>
                    <a:pt x="3050309" y="669636"/>
                    <a:pt x="3618345" y="540327"/>
                    <a:pt x="3872345" y="445654"/>
                  </a:cubicBezTo>
                  <a:cubicBezTo>
                    <a:pt x="4126345" y="350981"/>
                    <a:pt x="4359563" y="214745"/>
                    <a:pt x="4301836" y="140854"/>
                  </a:cubicBezTo>
                  <a:cubicBezTo>
                    <a:pt x="4244109" y="66963"/>
                    <a:pt x="3766126" y="0"/>
                    <a:pt x="3525981" y="2309"/>
                  </a:cubicBezTo>
                  <a:cubicBezTo>
                    <a:pt x="3285836" y="4618"/>
                    <a:pt x="3045690" y="129309"/>
                    <a:pt x="2860963" y="154709"/>
                  </a:cubicBezTo>
                  <a:cubicBezTo>
                    <a:pt x="2676236" y="180109"/>
                    <a:pt x="2567709" y="161636"/>
                    <a:pt x="2417618" y="154709"/>
                  </a:cubicBezTo>
                  <a:cubicBezTo>
                    <a:pt x="2267527" y="147782"/>
                    <a:pt x="2071254" y="117763"/>
                    <a:pt x="1960418" y="113145"/>
                  </a:cubicBezTo>
                  <a:cubicBezTo>
                    <a:pt x="1849582" y="108527"/>
                    <a:pt x="1798781" y="117764"/>
                    <a:pt x="1752599" y="127000"/>
                  </a:cubicBezTo>
                  <a:cubicBezTo>
                    <a:pt x="1706417" y="136236"/>
                    <a:pt x="1704109" y="173182"/>
                    <a:pt x="1683327" y="182418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1" name="Прямая соединительная линия 20"/>
            <p:cNvCxnSpPr/>
            <p:nvPr/>
          </p:nvCxnSpPr>
          <p:spPr>
            <a:xfrm rot="16200000" flipH="1">
              <a:off x="3786182" y="6072206"/>
              <a:ext cx="285754" cy="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 rot="5400000">
              <a:off x="6000760" y="6072205"/>
              <a:ext cx="285753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 rot="5400000">
              <a:off x="7930380" y="5429264"/>
              <a:ext cx="427834" cy="7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Полилиния 30"/>
            <p:cNvSpPr/>
            <p:nvPr/>
          </p:nvSpPr>
          <p:spPr>
            <a:xfrm>
              <a:off x="3934691" y="5680364"/>
              <a:ext cx="4225636" cy="845127"/>
            </a:xfrm>
            <a:custGeom>
              <a:avLst/>
              <a:gdLst>
                <a:gd name="connsiteX0" fmla="*/ 0 w 4225636"/>
                <a:gd name="connsiteY0" fmla="*/ 526472 h 845127"/>
                <a:gd name="connsiteX1" fmla="*/ 429491 w 4225636"/>
                <a:gd name="connsiteY1" fmla="*/ 720436 h 845127"/>
                <a:gd name="connsiteX2" fmla="*/ 1662545 w 4225636"/>
                <a:gd name="connsiteY2" fmla="*/ 817418 h 845127"/>
                <a:gd name="connsiteX3" fmla="*/ 2216727 w 4225636"/>
                <a:gd name="connsiteY3" fmla="*/ 554181 h 845127"/>
                <a:gd name="connsiteX4" fmla="*/ 2618509 w 4225636"/>
                <a:gd name="connsiteY4" fmla="*/ 665018 h 845127"/>
                <a:gd name="connsiteX5" fmla="*/ 3810000 w 4225636"/>
                <a:gd name="connsiteY5" fmla="*/ 290945 h 845127"/>
                <a:gd name="connsiteX6" fmla="*/ 4225636 w 4225636"/>
                <a:gd name="connsiteY6" fmla="*/ 0 h 845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225636" h="845127">
                  <a:moveTo>
                    <a:pt x="0" y="526472"/>
                  </a:moveTo>
                  <a:cubicBezTo>
                    <a:pt x="76200" y="599208"/>
                    <a:pt x="152400" y="671945"/>
                    <a:pt x="429491" y="720436"/>
                  </a:cubicBezTo>
                  <a:cubicBezTo>
                    <a:pt x="706582" y="768927"/>
                    <a:pt x="1364672" y="845127"/>
                    <a:pt x="1662545" y="817418"/>
                  </a:cubicBezTo>
                  <a:cubicBezTo>
                    <a:pt x="1960418" y="789709"/>
                    <a:pt x="2057400" y="579581"/>
                    <a:pt x="2216727" y="554181"/>
                  </a:cubicBezTo>
                  <a:cubicBezTo>
                    <a:pt x="2376054" y="528781"/>
                    <a:pt x="2352963" y="708891"/>
                    <a:pt x="2618509" y="665018"/>
                  </a:cubicBezTo>
                  <a:cubicBezTo>
                    <a:pt x="2884055" y="621145"/>
                    <a:pt x="3542146" y="401781"/>
                    <a:pt x="3810000" y="290945"/>
                  </a:cubicBezTo>
                  <a:cubicBezTo>
                    <a:pt x="4077854" y="180109"/>
                    <a:pt x="4156363" y="53109"/>
                    <a:pt x="4225636" y="0"/>
                  </a:cubicBezTo>
                </a:path>
              </a:pathLst>
            </a:cu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0" name="Группа 31"/>
          <p:cNvGrpSpPr/>
          <p:nvPr/>
        </p:nvGrpSpPr>
        <p:grpSpPr>
          <a:xfrm>
            <a:off x="500034" y="3704214"/>
            <a:ext cx="6357981" cy="939232"/>
            <a:chOff x="714348" y="3632775"/>
            <a:chExt cx="4451927" cy="939225"/>
          </a:xfrm>
        </p:grpSpPr>
        <p:sp>
          <p:nvSpPr>
            <p:cNvPr id="18" name="Полилиния 17"/>
            <p:cNvSpPr/>
            <p:nvPr/>
          </p:nvSpPr>
          <p:spPr>
            <a:xfrm>
              <a:off x="714348" y="3632775"/>
              <a:ext cx="4451927" cy="641209"/>
            </a:xfrm>
            <a:custGeom>
              <a:avLst/>
              <a:gdLst>
                <a:gd name="connsiteX0" fmla="*/ 990600 w 4451927"/>
                <a:gd name="connsiteY0" fmla="*/ 270163 h 773545"/>
                <a:gd name="connsiteX1" fmla="*/ 893619 w 4451927"/>
                <a:gd name="connsiteY1" fmla="*/ 270163 h 773545"/>
                <a:gd name="connsiteX2" fmla="*/ 311728 w 4451927"/>
                <a:gd name="connsiteY2" fmla="*/ 422563 h 773545"/>
                <a:gd name="connsiteX3" fmla="*/ 353291 w 4451927"/>
                <a:gd name="connsiteY3" fmla="*/ 713509 h 773545"/>
                <a:gd name="connsiteX4" fmla="*/ 2431473 w 4451927"/>
                <a:gd name="connsiteY4" fmla="*/ 741218 h 773545"/>
                <a:gd name="connsiteX5" fmla="*/ 2999510 w 4451927"/>
                <a:gd name="connsiteY5" fmla="*/ 519545 h 773545"/>
                <a:gd name="connsiteX6" fmla="*/ 3913910 w 4451927"/>
                <a:gd name="connsiteY6" fmla="*/ 477981 h 773545"/>
                <a:gd name="connsiteX7" fmla="*/ 4440382 w 4451927"/>
                <a:gd name="connsiteY7" fmla="*/ 187036 h 773545"/>
                <a:gd name="connsiteX8" fmla="*/ 3844637 w 4451927"/>
                <a:gd name="connsiteY8" fmla="*/ 6927 h 773545"/>
                <a:gd name="connsiteX9" fmla="*/ 2763982 w 4451927"/>
                <a:gd name="connsiteY9" fmla="*/ 145472 h 773545"/>
                <a:gd name="connsiteX10" fmla="*/ 1004455 w 4451927"/>
                <a:gd name="connsiteY10" fmla="*/ 214745 h 773545"/>
                <a:gd name="connsiteX0" fmla="*/ 990600 w 4451927"/>
                <a:gd name="connsiteY0" fmla="*/ 137827 h 641209"/>
                <a:gd name="connsiteX1" fmla="*/ 893619 w 4451927"/>
                <a:gd name="connsiteY1" fmla="*/ 137827 h 641209"/>
                <a:gd name="connsiteX2" fmla="*/ 311728 w 4451927"/>
                <a:gd name="connsiteY2" fmla="*/ 290227 h 641209"/>
                <a:gd name="connsiteX3" fmla="*/ 353291 w 4451927"/>
                <a:gd name="connsiteY3" fmla="*/ 581173 h 641209"/>
                <a:gd name="connsiteX4" fmla="*/ 2431473 w 4451927"/>
                <a:gd name="connsiteY4" fmla="*/ 608882 h 641209"/>
                <a:gd name="connsiteX5" fmla="*/ 2999510 w 4451927"/>
                <a:gd name="connsiteY5" fmla="*/ 387209 h 641209"/>
                <a:gd name="connsiteX6" fmla="*/ 3913910 w 4451927"/>
                <a:gd name="connsiteY6" fmla="*/ 345645 h 641209"/>
                <a:gd name="connsiteX7" fmla="*/ 4440382 w 4451927"/>
                <a:gd name="connsiteY7" fmla="*/ 54700 h 641209"/>
                <a:gd name="connsiteX8" fmla="*/ 3844637 w 4451927"/>
                <a:gd name="connsiteY8" fmla="*/ 17442 h 641209"/>
                <a:gd name="connsiteX9" fmla="*/ 2763982 w 4451927"/>
                <a:gd name="connsiteY9" fmla="*/ 13136 h 641209"/>
                <a:gd name="connsiteX10" fmla="*/ 1004455 w 4451927"/>
                <a:gd name="connsiteY10" fmla="*/ 82409 h 641209"/>
                <a:gd name="connsiteX0" fmla="*/ 990600 w 4451927"/>
                <a:gd name="connsiteY0" fmla="*/ 137827 h 641209"/>
                <a:gd name="connsiteX1" fmla="*/ 893619 w 4451927"/>
                <a:gd name="connsiteY1" fmla="*/ 137827 h 641209"/>
                <a:gd name="connsiteX2" fmla="*/ 311728 w 4451927"/>
                <a:gd name="connsiteY2" fmla="*/ 290227 h 641209"/>
                <a:gd name="connsiteX3" fmla="*/ 353291 w 4451927"/>
                <a:gd name="connsiteY3" fmla="*/ 581173 h 641209"/>
                <a:gd name="connsiteX4" fmla="*/ 2431473 w 4451927"/>
                <a:gd name="connsiteY4" fmla="*/ 608882 h 641209"/>
                <a:gd name="connsiteX5" fmla="*/ 2999510 w 4451927"/>
                <a:gd name="connsiteY5" fmla="*/ 387209 h 641209"/>
                <a:gd name="connsiteX6" fmla="*/ 3913910 w 4451927"/>
                <a:gd name="connsiteY6" fmla="*/ 345645 h 641209"/>
                <a:gd name="connsiteX7" fmla="*/ 4440382 w 4451927"/>
                <a:gd name="connsiteY7" fmla="*/ 54700 h 641209"/>
                <a:gd name="connsiteX8" fmla="*/ 3844637 w 4451927"/>
                <a:gd name="connsiteY8" fmla="*/ 17442 h 641209"/>
                <a:gd name="connsiteX9" fmla="*/ 2763982 w 4451927"/>
                <a:gd name="connsiteY9" fmla="*/ 13136 h 641209"/>
                <a:gd name="connsiteX10" fmla="*/ 1004455 w 4451927"/>
                <a:gd name="connsiteY10" fmla="*/ 82409 h 641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451927" h="641209">
                  <a:moveTo>
                    <a:pt x="990600" y="137827"/>
                  </a:moveTo>
                  <a:cubicBezTo>
                    <a:pt x="998682" y="125127"/>
                    <a:pt x="1006764" y="112427"/>
                    <a:pt x="893619" y="137827"/>
                  </a:cubicBezTo>
                  <a:cubicBezTo>
                    <a:pt x="780474" y="163227"/>
                    <a:pt x="401783" y="216336"/>
                    <a:pt x="311728" y="290227"/>
                  </a:cubicBezTo>
                  <a:cubicBezTo>
                    <a:pt x="221673" y="364118"/>
                    <a:pt x="0" y="528064"/>
                    <a:pt x="353291" y="581173"/>
                  </a:cubicBezTo>
                  <a:cubicBezTo>
                    <a:pt x="706582" y="634282"/>
                    <a:pt x="1990437" y="641209"/>
                    <a:pt x="2431473" y="608882"/>
                  </a:cubicBezTo>
                  <a:cubicBezTo>
                    <a:pt x="2872509" y="576555"/>
                    <a:pt x="2752437" y="431082"/>
                    <a:pt x="2999510" y="387209"/>
                  </a:cubicBezTo>
                  <a:cubicBezTo>
                    <a:pt x="3246583" y="343336"/>
                    <a:pt x="3673765" y="401063"/>
                    <a:pt x="3913910" y="345645"/>
                  </a:cubicBezTo>
                  <a:cubicBezTo>
                    <a:pt x="4154055" y="290227"/>
                    <a:pt x="4451927" y="109400"/>
                    <a:pt x="4440382" y="54700"/>
                  </a:cubicBezTo>
                  <a:cubicBezTo>
                    <a:pt x="4428837" y="0"/>
                    <a:pt x="4124037" y="24369"/>
                    <a:pt x="3844637" y="17442"/>
                  </a:cubicBezTo>
                  <a:cubicBezTo>
                    <a:pt x="3565237" y="10515"/>
                    <a:pt x="3237346" y="2308"/>
                    <a:pt x="2763982" y="13136"/>
                  </a:cubicBezTo>
                  <a:cubicBezTo>
                    <a:pt x="2290618" y="23964"/>
                    <a:pt x="1647536" y="65090"/>
                    <a:pt x="1004455" y="82409"/>
                  </a:cubicBezTo>
                </a:path>
              </a:pathLst>
            </a:cu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>
                <a:ln>
                  <a:solidFill>
                    <a:schemeClr val="tx1"/>
                  </a:solidFill>
                </a:ln>
              </a:endParaRPr>
            </a:p>
          </p:txBody>
        </p:sp>
        <p:cxnSp>
          <p:nvCxnSpPr>
            <p:cNvPr id="20" name="Прямая соединительная линия 19"/>
            <p:cNvCxnSpPr/>
            <p:nvPr/>
          </p:nvCxnSpPr>
          <p:spPr>
            <a:xfrm rot="5400000">
              <a:off x="714348" y="4214818"/>
              <a:ext cx="285752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>
              <a:endCxn id="29" idx="5"/>
            </p:cNvCxnSpPr>
            <p:nvPr/>
          </p:nvCxnSpPr>
          <p:spPr>
            <a:xfrm rot="16200000" flipH="1">
              <a:off x="4984105" y="3875740"/>
              <a:ext cx="330775" cy="87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 rot="5400000">
              <a:off x="3572662" y="4142586"/>
              <a:ext cx="285752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 rot="5400000">
              <a:off x="3215472" y="4356900"/>
              <a:ext cx="285752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Полилиния 28"/>
            <p:cNvSpPr/>
            <p:nvPr/>
          </p:nvSpPr>
          <p:spPr>
            <a:xfrm>
              <a:off x="858982" y="4045527"/>
              <a:ext cx="4294909" cy="526473"/>
            </a:xfrm>
            <a:custGeom>
              <a:avLst/>
              <a:gdLst>
                <a:gd name="connsiteX0" fmla="*/ 0 w 4294909"/>
                <a:gd name="connsiteY0" fmla="*/ 304800 h 526473"/>
                <a:gd name="connsiteX1" fmla="*/ 692727 w 4294909"/>
                <a:gd name="connsiteY1" fmla="*/ 498764 h 526473"/>
                <a:gd name="connsiteX2" fmla="*/ 2521527 w 4294909"/>
                <a:gd name="connsiteY2" fmla="*/ 471055 h 526473"/>
                <a:gd name="connsiteX3" fmla="*/ 2840182 w 4294909"/>
                <a:gd name="connsiteY3" fmla="*/ 193964 h 526473"/>
                <a:gd name="connsiteX4" fmla="*/ 3851563 w 4294909"/>
                <a:gd name="connsiteY4" fmla="*/ 193964 h 526473"/>
                <a:gd name="connsiteX5" fmla="*/ 4294909 w 4294909"/>
                <a:gd name="connsiteY5" fmla="*/ 0 h 526473"/>
                <a:gd name="connsiteX0" fmla="*/ 0 w 4294909"/>
                <a:gd name="connsiteY0" fmla="*/ 304800 h 526473"/>
                <a:gd name="connsiteX1" fmla="*/ 692727 w 4294909"/>
                <a:gd name="connsiteY1" fmla="*/ 498764 h 526473"/>
                <a:gd name="connsiteX2" fmla="*/ 2521527 w 4294909"/>
                <a:gd name="connsiteY2" fmla="*/ 471055 h 526473"/>
                <a:gd name="connsiteX3" fmla="*/ 2840182 w 4294909"/>
                <a:gd name="connsiteY3" fmla="*/ 193964 h 526473"/>
                <a:gd name="connsiteX4" fmla="*/ 3851563 w 4294909"/>
                <a:gd name="connsiteY4" fmla="*/ 193964 h 526473"/>
                <a:gd name="connsiteX5" fmla="*/ 4294909 w 4294909"/>
                <a:gd name="connsiteY5" fmla="*/ 0 h 526473"/>
                <a:gd name="connsiteX0" fmla="*/ 0 w 4294909"/>
                <a:gd name="connsiteY0" fmla="*/ 304800 h 526473"/>
                <a:gd name="connsiteX1" fmla="*/ 692727 w 4294909"/>
                <a:gd name="connsiteY1" fmla="*/ 498764 h 526473"/>
                <a:gd name="connsiteX2" fmla="*/ 2521527 w 4294909"/>
                <a:gd name="connsiteY2" fmla="*/ 471055 h 526473"/>
                <a:gd name="connsiteX3" fmla="*/ 2840182 w 4294909"/>
                <a:gd name="connsiteY3" fmla="*/ 193964 h 526473"/>
                <a:gd name="connsiteX4" fmla="*/ 3851563 w 4294909"/>
                <a:gd name="connsiteY4" fmla="*/ 193964 h 526473"/>
                <a:gd name="connsiteX5" fmla="*/ 4294909 w 4294909"/>
                <a:gd name="connsiteY5" fmla="*/ 0 h 526473"/>
                <a:gd name="connsiteX0" fmla="*/ 0 w 4294909"/>
                <a:gd name="connsiteY0" fmla="*/ 304800 h 526473"/>
                <a:gd name="connsiteX1" fmla="*/ 692727 w 4294909"/>
                <a:gd name="connsiteY1" fmla="*/ 498764 h 526473"/>
                <a:gd name="connsiteX2" fmla="*/ 2521527 w 4294909"/>
                <a:gd name="connsiteY2" fmla="*/ 471055 h 526473"/>
                <a:gd name="connsiteX3" fmla="*/ 2840182 w 4294909"/>
                <a:gd name="connsiteY3" fmla="*/ 193964 h 526473"/>
                <a:gd name="connsiteX4" fmla="*/ 3851563 w 4294909"/>
                <a:gd name="connsiteY4" fmla="*/ 193964 h 526473"/>
                <a:gd name="connsiteX5" fmla="*/ 4294909 w 4294909"/>
                <a:gd name="connsiteY5" fmla="*/ 0 h 5264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294909" h="526473">
                  <a:moveTo>
                    <a:pt x="0" y="304800"/>
                  </a:moveTo>
                  <a:cubicBezTo>
                    <a:pt x="136236" y="387927"/>
                    <a:pt x="272473" y="471055"/>
                    <a:pt x="692727" y="498764"/>
                  </a:cubicBezTo>
                  <a:cubicBezTo>
                    <a:pt x="1112981" y="526473"/>
                    <a:pt x="2163618" y="521855"/>
                    <a:pt x="2521527" y="471055"/>
                  </a:cubicBezTo>
                  <a:cubicBezTo>
                    <a:pt x="2879436" y="420255"/>
                    <a:pt x="2618509" y="240146"/>
                    <a:pt x="2840182" y="193964"/>
                  </a:cubicBezTo>
                  <a:cubicBezTo>
                    <a:pt x="3061855" y="147782"/>
                    <a:pt x="3609109" y="226291"/>
                    <a:pt x="3851563" y="193964"/>
                  </a:cubicBezTo>
                  <a:cubicBezTo>
                    <a:pt x="4094017" y="161637"/>
                    <a:pt x="4194463" y="80818"/>
                    <a:pt x="4294909" y="0"/>
                  </a:cubicBezTo>
                </a:path>
              </a:pathLst>
            </a:cu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8" name="Полилиния 27"/>
          <p:cNvSpPr/>
          <p:nvPr/>
        </p:nvSpPr>
        <p:spPr>
          <a:xfrm>
            <a:off x="214282" y="4929198"/>
            <a:ext cx="3357586" cy="708891"/>
          </a:xfrm>
          <a:custGeom>
            <a:avLst/>
            <a:gdLst>
              <a:gd name="connsiteX0" fmla="*/ 1304636 w 3302000"/>
              <a:gd name="connsiteY0" fmla="*/ 115454 h 708891"/>
              <a:gd name="connsiteX1" fmla="*/ 16164 w 3302000"/>
              <a:gd name="connsiteY1" fmla="*/ 337127 h 708891"/>
              <a:gd name="connsiteX2" fmla="*/ 1207655 w 3302000"/>
              <a:gd name="connsiteY2" fmla="*/ 669636 h 708891"/>
              <a:gd name="connsiteX3" fmla="*/ 1858818 w 3302000"/>
              <a:gd name="connsiteY3" fmla="*/ 572654 h 708891"/>
              <a:gd name="connsiteX4" fmla="*/ 2731655 w 3302000"/>
              <a:gd name="connsiteY4" fmla="*/ 558799 h 708891"/>
              <a:gd name="connsiteX5" fmla="*/ 3230418 w 3302000"/>
              <a:gd name="connsiteY5" fmla="*/ 226290 h 708891"/>
              <a:gd name="connsiteX6" fmla="*/ 2302164 w 3302000"/>
              <a:gd name="connsiteY6" fmla="*/ 32327 h 708891"/>
              <a:gd name="connsiteX7" fmla="*/ 1844964 w 3302000"/>
              <a:gd name="connsiteY7" fmla="*/ 32327 h 708891"/>
              <a:gd name="connsiteX8" fmla="*/ 1387764 w 3302000"/>
              <a:gd name="connsiteY8" fmla="*/ 115454 h 708891"/>
              <a:gd name="connsiteX9" fmla="*/ 1304636 w 3302000"/>
              <a:gd name="connsiteY9" fmla="*/ 115454 h 708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302000" h="708891">
                <a:moveTo>
                  <a:pt x="1304636" y="115454"/>
                </a:moveTo>
                <a:cubicBezTo>
                  <a:pt x="1076036" y="152399"/>
                  <a:pt x="32328" y="244763"/>
                  <a:pt x="16164" y="337127"/>
                </a:cubicBezTo>
                <a:cubicBezTo>
                  <a:pt x="0" y="429491"/>
                  <a:pt x="900546" y="630382"/>
                  <a:pt x="1207655" y="669636"/>
                </a:cubicBezTo>
                <a:cubicBezTo>
                  <a:pt x="1514764" y="708891"/>
                  <a:pt x="1604818" y="591127"/>
                  <a:pt x="1858818" y="572654"/>
                </a:cubicBezTo>
                <a:cubicBezTo>
                  <a:pt x="2112818" y="554181"/>
                  <a:pt x="2503055" y="616526"/>
                  <a:pt x="2731655" y="558799"/>
                </a:cubicBezTo>
                <a:cubicBezTo>
                  <a:pt x="2960255" y="501072"/>
                  <a:pt x="3302000" y="314035"/>
                  <a:pt x="3230418" y="226290"/>
                </a:cubicBezTo>
                <a:cubicBezTo>
                  <a:pt x="3158836" y="138545"/>
                  <a:pt x="2533073" y="64654"/>
                  <a:pt x="2302164" y="32327"/>
                </a:cubicBezTo>
                <a:cubicBezTo>
                  <a:pt x="2071255" y="0"/>
                  <a:pt x="1997364" y="18472"/>
                  <a:pt x="1844964" y="32327"/>
                </a:cubicBezTo>
                <a:cubicBezTo>
                  <a:pt x="1692564" y="46182"/>
                  <a:pt x="1475510" y="101599"/>
                  <a:pt x="1387764" y="115454"/>
                </a:cubicBezTo>
                <a:cubicBezTo>
                  <a:pt x="1300018" y="129309"/>
                  <a:pt x="1533236" y="78509"/>
                  <a:pt x="1304636" y="115454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8" name="Прямая соединительная линия 47"/>
          <p:cNvCxnSpPr/>
          <p:nvPr/>
        </p:nvCxnSpPr>
        <p:spPr>
          <a:xfrm rot="5400000">
            <a:off x="1428728" y="5715016"/>
            <a:ext cx="285752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rot="5400000">
            <a:off x="1929588" y="5642784"/>
            <a:ext cx="285752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rot="5400000">
            <a:off x="2786844" y="5642784"/>
            <a:ext cx="285752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 rot="5400000">
            <a:off x="3356760" y="5357032"/>
            <a:ext cx="285752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 rot="5400000">
            <a:off x="72200" y="5428470"/>
            <a:ext cx="285752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Полилиния 53"/>
          <p:cNvSpPr/>
          <p:nvPr/>
        </p:nvSpPr>
        <p:spPr>
          <a:xfrm>
            <a:off x="207818" y="5458691"/>
            <a:ext cx="3387436" cy="436418"/>
          </a:xfrm>
          <a:custGeom>
            <a:avLst/>
            <a:gdLst>
              <a:gd name="connsiteX0" fmla="*/ 0 w 3387436"/>
              <a:gd name="connsiteY0" fmla="*/ 96982 h 436418"/>
              <a:gd name="connsiteX1" fmla="*/ 374073 w 3387436"/>
              <a:gd name="connsiteY1" fmla="*/ 304800 h 436418"/>
              <a:gd name="connsiteX2" fmla="*/ 1357746 w 3387436"/>
              <a:gd name="connsiteY2" fmla="*/ 429491 h 436418"/>
              <a:gd name="connsiteX3" fmla="*/ 1828800 w 3387436"/>
              <a:gd name="connsiteY3" fmla="*/ 346364 h 436418"/>
              <a:gd name="connsiteX4" fmla="*/ 2729346 w 3387436"/>
              <a:gd name="connsiteY4" fmla="*/ 346364 h 436418"/>
              <a:gd name="connsiteX5" fmla="*/ 3297382 w 3387436"/>
              <a:gd name="connsiteY5" fmla="*/ 110836 h 436418"/>
              <a:gd name="connsiteX6" fmla="*/ 3269673 w 3387436"/>
              <a:gd name="connsiteY6" fmla="*/ 0 h 436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87436" h="436418">
                <a:moveTo>
                  <a:pt x="0" y="96982"/>
                </a:moveTo>
                <a:cubicBezTo>
                  <a:pt x="73891" y="173182"/>
                  <a:pt x="147782" y="249382"/>
                  <a:pt x="374073" y="304800"/>
                </a:cubicBezTo>
                <a:cubicBezTo>
                  <a:pt x="600364" y="360218"/>
                  <a:pt x="1115292" y="422564"/>
                  <a:pt x="1357746" y="429491"/>
                </a:cubicBezTo>
                <a:cubicBezTo>
                  <a:pt x="1600201" y="436418"/>
                  <a:pt x="1600200" y="360219"/>
                  <a:pt x="1828800" y="346364"/>
                </a:cubicBezTo>
                <a:cubicBezTo>
                  <a:pt x="2057400" y="332510"/>
                  <a:pt x="2484582" y="385619"/>
                  <a:pt x="2729346" y="346364"/>
                </a:cubicBezTo>
                <a:cubicBezTo>
                  <a:pt x="2974110" y="307109"/>
                  <a:pt x="3207328" y="168563"/>
                  <a:pt x="3297382" y="110836"/>
                </a:cubicBezTo>
                <a:cubicBezTo>
                  <a:pt x="3387436" y="53109"/>
                  <a:pt x="3328554" y="26554"/>
                  <a:pt x="3269673" y="0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Tm="1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/>
          <p:nvPr/>
        </p:nvSpPr>
        <p:spPr>
          <a:xfrm>
            <a:off x="-13855" y="3034145"/>
            <a:ext cx="9213273" cy="969819"/>
          </a:xfrm>
          <a:custGeom>
            <a:avLst/>
            <a:gdLst>
              <a:gd name="connsiteX0" fmla="*/ 0 w 9213273"/>
              <a:gd name="connsiteY0" fmla="*/ 0 h 969819"/>
              <a:gd name="connsiteX1" fmla="*/ 6096000 w 9213273"/>
              <a:gd name="connsiteY1" fmla="*/ 27710 h 969819"/>
              <a:gd name="connsiteX2" fmla="*/ 8021782 w 9213273"/>
              <a:gd name="connsiteY2" fmla="*/ 83128 h 969819"/>
              <a:gd name="connsiteX3" fmla="*/ 6331528 w 9213273"/>
              <a:gd name="connsiteY3" fmla="*/ 180110 h 969819"/>
              <a:gd name="connsiteX4" fmla="*/ 6470073 w 9213273"/>
              <a:gd name="connsiteY4" fmla="*/ 277091 h 969819"/>
              <a:gd name="connsiteX5" fmla="*/ 8575964 w 9213273"/>
              <a:gd name="connsiteY5" fmla="*/ 429491 h 969819"/>
              <a:gd name="connsiteX6" fmla="*/ 8035637 w 9213273"/>
              <a:gd name="connsiteY6" fmla="*/ 526473 h 969819"/>
              <a:gd name="connsiteX7" fmla="*/ 7772400 w 9213273"/>
              <a:gd name="connsiteY7" fmla="*/ 692728 h 969819"/>
              <a:gd name="connsiteX8" fmla="*/ 9213273 w 9213273"/>
              <a:gd name="connsiteY8" fmla="*/ 969819 h 969819"/>
              <a:gd name="connsiteX9" fmla="*/ 9213273 w 9213273"/>
              <a:gd name="connsiteY9" fmla="*/ 969819 h 969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213273" h="969819">
                <a:moveTo>
                  <a:pt x="0" y="0"/>
                </a:moveTo>
                <a:lnTo>
                  <a:pt x="6096000" y="27710"/>
                </a:lnTo>
                <a:cubicBezTo>
                  <a:pt x="7432964" y="41565"/>
                  <a:pt x="7982527" y="57728"/>
                  <a:pt x="8021782" y="83128"/>
                </a:cubicBezTo>
                <a:cubicBezTo>
                  <a:pt x="8061037" y="108528"/>
                  <a:pt x="6590146" y="147783"/>
                  <a:pt x="6331528" y="180110"/>
                </a:cubicBezTo>
                <a:cubicBezTo>
                  <a:pt x="6072910" y="212437"/>
                  <a:pt x="6096000" y="235528"/>
                  <a:pt x="6470073" y="277091"/>
                </a:cubicBezTo>
                <a:cubicBezTo>
                  <a:pt x="6844146" y="318654"/>
                  <a:pt x="8315037" y="387927"/>
                  <a:pt x="8575964" y="429491"/>
                </a:cubicBezTo>
                <a:cubicBezTo>
                  <a:pt x="8836891" y="471055"/>
                  <a:pt x="8169564" y="482600"/>
                  <a:pt x="8035637" y="526473"/>
                </a:cubicBezTo>
                <a:cubicBezTo>
                  <a:pt x="7901710" y="570346"/>
                  <a:pt x="7576127" y="618837"/>
                  <a:pt x="7772400" y="692728"/>
                </a:cubicBezTo>
                <a:cubicBezTo>
                  <a:pt x="7968673" y="766619"/>
                  <a:pt x="9213273" y="969819"/>
                  <a:pt x="9213273" y="969819"/>
                </a:cubicBezTo>
                <a:lnTo>
                  <a:pt x="9213273" y="969819"/>
                </a:ln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7"/>
          <p:cNvGrpSpPr/>
          <p:nvPr/>
        </p:nvGrpSpPr>
        <p:grpSpPr>
          <a:xfrm>
            <a:off x="-41564" y="55418"/>
            <a:ext cx="7384473" cy="2286000"/>
            <a:chOff x="-41564" y="55418"/>
            <a:chExt cx="7384473" cy="2286000"/>
          </a:xfrm>
        </p:grpSpPr>
        <p:sp>
          <p:nvSpPr>
            <p:cNvPr id="5" name="Полилиния 4"/>
            <p:cNvSpPr/>
            <p:nvPr/>
          </p:nvSpPr>
          <p:spPr>
            <a:xfrm>
              <a:off x="-41564" y="755073"/>
              <a:ext cx="1997364" cy="413327"/>
            </a:xfrm>
            <a:custGeom>
              <a:avLst/>
              <a:gdLst>
                <a:gd name="connsiteX0" fmla="*/ 0 w 1997364"/>
                <a:gd name="connsiteY0" fmla="*/ 284018 h 413327"/>
                <a:gd name="connsiteX1" fmla="*/ 374073 w 1997364"/>
                <a:gd name="connsiteY1" fmla="*/ 6927 h 413327"/>
                <a:gd name="connsiteX2" fmla="*/ 581891 w 1997364"/>
                <a:gd name="connsiteY2" fmla="*/ 242454 h 413327"/>
                <a:gd name="connsiteX3" fmla="*/ 748146 w 1997364"/>
                <a:gd name="connsiteY3" fmla="*/ 159327 h 413327"/>
                <a:gd name="connsiteX4" fmla="*/ 900546 w 1997364"/>
                <a:gd name="connsiteY4" fmla="*/ 159327 h 413327"/>
                <a:gd name="connsiteX5" fmla="*/ 1413164 w 1997364"/>
                <a:gd name="connsiteY5" fmla="*/ 408709 h 413327"/>
                <a:gd name="connsiteX6" fmla="*/ 1136073 w 1997364"/>
                <a:gd name="connsiteY6" fmla="*/ 187036 h 413327"/>
                <a:gd name="connsiteX7" fmla="*/ 1371600 w 1997364"/>
                <a:gd name="connsiteY7" fmla="*/ 187036 h 413327"/>
                <a:gd name="connsiteX8" fmla="*/ 1537855 w 1997364"/>
                <a:gd name="connsiteY8" fmla="*/ 90054 h 413327"/>
                <a:gd name="connsiteX9" fmla="*/ 1745673 w 1997364"/>
                <a:gd name="connsiteY9" fmla="*/ 90054 h 413327"/>
                <a:gd name="connsiteX10" fmla="*/ 1967346 w 1997364"/>
                <a:gd name="connsiteY10" fmla="*/ 103909 h 413327"/>
                <a:gd name="connsiteX11" fmla="*/ 1925782 w 1997364"/>
                <a:gd name="connsiteY11" fmla="*/ 103909 h 4133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997364" h="413327">
                  <a:moveTo>
                    <a:pt x="0" y="284018"/>
                  </a:moveTo>
                  <a:cubicBezTo>
                    <a:pt x="138545" y="148936"/>
                    <a:pt x="277091" y="13854"/>
                    <a:pt x="374073" y="6927"/>
                  </a:cubicBezTo>
                  <a:cubicBezTo>
                    <a:pt x="471055" y="0"/>
                    <a:pt x="519546" y="217054"/>
                    <a:pt x="581891" y="242454"/>
                  </a:cubicBezTo>
                  <a:cubicBezTo>
                    <a:pt x="644236" y="267854"/>
                    <a:pt x="695037" y="173182"/>
                    <a:pt x="748146" y="159327"/>
                  </a:cubicBezTo>
                  <a:cubicBezTo>
                    <a:pt x="801255" y="145472"/>
                    <a:pt x="789710" y="117763"/>
                    <a:pt x="900546" y="159327"/>
                  </a:cubicBezTo>
                  <a:cubicBezTo>
                    <a:pt x="1011382" y="200891"/>
                    <a:pt x="1373910" y="404091"/>
                    <a:pt x="1413164" y="408709"/>
                  </a:cubicBezTo>
                  <a:cubicBezTo>
                    <a:pt x="1452418" y="413327"/>
                    <a:pt x="1143000" y="223981"/>
                    <a:pt x="1136073" y="187036"/>
                  </a:cubicBezTo>
                  <a:cubicBezTo>
                    <a:pt x="1129146" y="150091"/>
                    <a:pt x="1304636" y="203200"/>
                    <a:pt x="1371600" y="187036"/>
                  </a:cubicBezTo>
                  <a:cubicBezTo>
                    <a:pt x="1438564" y="170872"/>
                    <a:pt x="1475510" y="106218"/>
                    <a:pt x="1537855" y="90054"/>
                  </a:cubicBezTo>
                  <a:cubicBezTo>
                    <a:pt x="1600201" y="73890"/>
                    <a:pt x="1674091" y="87745"/>
                    <a:pt x="1745673" y="90054"/>
                  </a:cubicBezTo>
                  <a:cubicBezTo>
                    <a:pt x="1817255" y="92363"/>
                    <a:pt x="1937328" y="101600"/>
                    <a:pt x="1967346" y="103909"/>
                  </a:cubicBezTo>
                  <a:cubicBezTo>
                    <a:pt x="1997364" y="106218"/>
                    <a:pt x="1961573" y="105063"/>
                    <a:pt x="1925782" y="103909"/>
                  </a:cubicBezTo>
                </a:path>
              </a:pathLst>
            </a:cu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олилиния 6"/>
            <p:cNvSpPr/>
            <p:nvPr/>
          </p:nvSpPr>
          <p:spPr>
            <a:xfrm>
              <a:off x="360218" y="55418"/>
              <a:ext cx="6982691" cy="2286000"/>
            </a:xfrm>
            <a:custGeom>
              <a:avLst/>
              <a:gdLst>
                <a:gd name="connsiteX0" fmla="*/ 0 w 6982691"/>
                <a:gd name="connsiteY0" fmla="*/ 2286000 h 2286000"/>
                <a:gd name="connsiteX1" fmla="*/ 609600 w 6982691"/>
                <a:gd name="connsiteY1" fmla="*/ 1676400 h 2286000"/>
                <a:gd name="connsiteX2" fmla="*/ 942109 w 6982691"/>
                <a:gd name="connsiteY2" fmla="*/ 1288473 h 2286000"/>
                <a:gd name="connsiteX3" fmla="*/ 1233055 w 6982691"/>
                <a:gd name="connsiteY3" fmla="*/ 1108364 h 2286000"/>
                <a:gd name="connsiteX4" fmla="*/ 1496291 w 6982691"/>
                <a:gd name="connsiteY4" fmla="*/ 858982 h 2286000"/>
                <a:gd name="connsiteX5" fmla="*/ 1717964 w 6982691"/>
                <a:gd name="connsiteY5" fmla="*/ 692727 h 2286000"/>
                <a:gd name="connsiteX6" fmla="*/ 1814946 w 6982691"/>
                <a:gd name="connsiteY6" fmla="*/ 581891 h 2286000"/>
                <a:gd name="connsiteX7" fmla="*/ 2078182 w 6982691"/>
                <a:gd name="connsiteY7" fmla="*/ 706582 h 2286000"/>
                <a:gd name="connsiteX8" fmla="*/ 2355273 w 6982691"/>
                <a:gd name="connsiteY8" fmla="*/ 734291 h 2286000"/>
                <a:gd name="connsiteX9" fmla="*/ 2438400 w 6982691"/>
                <a:gd name="connsiteY9" fmla="*/ 581891 h 2286000"/>
                <a:gd name="connsiteX10" fmla="*/ 2798618 w 6982691"/>
                <a:gd name="connsiteY10" fmla="*/ 374073 h 2286000"/>
                <a:gd name="connsiteX11" fmla="*/ 3144982 w 6982691"/>
                <a:gd name="connsiteY11" fmla="*/ 83127 h 2286000"/>
                <a:gd name="connsiteX12" fmla="*/ 3532909 w 6982691"/>
                <a:gd name="connsiteY12" fmla="*/ 415637 h 2286000"/>
                <a:gd name="connsiteX13" fmla="*/ 3810000 w 6982691"/>
                <a:gd name="connsiteY13" fmla="*/ 581891 h 2286000"/>
                <a:gd name="connsiteX14" fmla="*/ 3990109 w 6982691"/>
                <a:gd name="connsiteY14" fmla="*/ 429491 h 2286000"/>
                <a:gd name="connsiteX15" fmla="*/ 4211782 w 6982691"/>
                <a:gd name="connsiteY15" fmla="*/ 692727 h 2286000"/>
                <a:gd name="connsiteX16" fmla="*/ 4308764 w 6982691"/>
                <a:gd name="connsiteY16" fmla="*/ 665018 h 2286000"/>
                <a:gd name="connsiteX17" fmla="*/ 4516582 w 6982691"/>
                <a:gd name="connsiteY17" fmla="*/ 637309 h 2286000"/>
                <a:gd name="connsiteX18" fmla="*/ 4835237 w 6982691"/>
                <a:gd name="connsiteY18" fmla="*/ 845127 h 2286000"/>
                <a:gd name="connsiteX19" fmla="*/ 5153891 w 6982691"/>
                <a:gd name="connsiteY19" fmla="*/ 886691 h 2286000"/>
                <a:gd name="connsiteX20" fmla="*/ 5486400 w 6982691"/>
                <a:gd name="connsiteY20" fmla="*/ 568037 h 2286000"/>
                <a:gd name="connsiteX21" fmla="*/ 5791200 w 6982691"/>
                <a:gd name="connsiteY21" fmla="*/ 471055 h 2286000"/>
                <a:gd name="connsiteX22" fmla="*/ 6248400 w 6982691"/>
                <a:gd name="connsiteY22" fmla="*/ 457200 h 2286000"/>
                <a:gd name="connsiteX23" fmla="*/ 6442364 w 6982691"/>
                <a:gd name="connsiteY23" fmla="*/ 360218 h 2286000"/>
                <a:gd name="connsiteX24" fmla="*/ 6664037 w 6982691"/>
                <a:gd name="connsiteY24" fmla="*/ 360218 h 2286000"/>
                <a:gd name="connsiteX25" fmla="*/ 6691746 w 6982691"/>
                <a:gd name="connsiteY25" fmla="*/ 83127 h 2286000"/>
                <a:gd name="connsiteX26" fmla="*/ 6982691 w 6982691"/>
                <a:gd name="connsiteY26" fmla="*/ 0 h 2286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6982691" h="2286000">
                  <a:moveTo>
                    <a:pt x="0" y="2286000"/>
                  </a:moveTo>
                  <a:cubicBezTo>
                    <a:pt x="226291" y="2064327"/>
                    <a:pt x="452582" y="1842654"/>
                    <a:pt x="609600" y="1676400"/>
                  </a:cubicBezTo>
                  <a:cubicBezTo>
                    <a:pt x="766618" y="1510146"/>
                    <a:pt x="838200" y="1383146"/>
                    <a:pt x="942109" y="1288473"/>
                  </a:cubicBezTo>
                  <a:cubicBezTo>
                    <a:pt x="1046018" y="1193800"/>
                    <a:pt x="1140691" y="1179946"/>
                    <a:pt x="1233055" y="1108364"/>
                  </a:cubicBezTo>
                  <a:cubicBezTo>
                    <a:pt x="1325419" y="1036782"/>
                    <a:pt x="1415473" y="928255"/>
                    <a:pt x="1496291" y="858982"/>
                  </a:cubicBezTo>
                  <a:cubicBezTo>
                    <a:pt x="1577109" y="789709"/>
                    <a:pt x="1664855" y="738909"/>
                    <a:pt x="1717964" y="692727"/>
                  </a:cubicBezTo>
                  <a:cubicBezTo>
                    <a:pt x="1771073" y="646545"/>
                    <a:pt x="1754910" y="579582"/>
                    <a:pt x="1814946" y="581891"/>
                  </a:cubicBezTo>
                  <a:cubicBezTo>
                    <a:pt x="1874982" y="584200"/>
                    <a:pt x="1988128" y="681182"/>
                    <a:pt x="2078182" y="706582"/>
                  </a:cubicBezTo>
                  <a:cubicBezTo>
                    <a:pt x="2168237" y="731982"/>
                    <a:pt x="2295237" y="755073"/>
                    <a:pt x="2355273" y="734291"/>
                  </a:cubicBezTo>
                  <a:cubicBezTo>
                    <a:pt x="2415309" y="713509"/>
                    <a:pt x="2364509" y="641927"/>
                    <a:pt x="2438400" y="581891"/>
                  </a:cubicBezTo>
                  <a:cubicBezTo>
                    <a:pt x="2512291" y="521855"/>
                    <a:pt x="2680854" y="457200"/>
                    <a:pt x="2798618" y="374073"/>
                  </a:cubicBezTo>
                  <a:cubicBezTo>
                    <a:pt x="2916382" y="290946"/>
                    <a:pt x="3022600" y="76200"/>
                    <a:pt x="3144982" y="83127"/>
                  </a:cubicBezTo>
                  <a:cubicBezTo>
                    <a:pt x="3267364" y="90054"/>
                    <a:pt x="3422073" y="332510"/>
                    <a:pt x="3532909" y="415637"/>
                  </a:cubicBezTo>
                  <a:cubicBezTo>
                    <a:pt x="3643745" y="498764"/>
                    <a:pt x="3733800" y="579582"/>
                    <a:pt x="3810000" y="581891"/>
                  </a:cubicBezTo>
                  <a:cubicBezTo>
                    <a:pt x="3886200" y="584200"/>
                    <a:pt x="3923145" y="411018"/>
                    <a:pt x="3990109" y="429491"/>
                  </a:cubicBezTo>
                  <a:cubicBezTo>
                    <a:pt x="4057073" y="447964"/>
                    <a:pt x="4158673" y="653473"/>
                    <a:pt x="4211782" y="692727"/>
                  </a:cubicBezTo>
                  <a:cubicBezTo>
                    <a:pt x="4264891" y="731981"/>
                    <a:pt x="4257964" y="674254"/>
                    <a:pt x="4308764" y="665018"/>
                  </a:cubicBezTo>
                  <a:cubicBezTo>
                    <a:pt x="4359564" y="655782"/>
                    <a:pt x="4428837" y="607291"/>
                    <a:pt x="4516582" y="637309"/>
                  </a:cubicBezTo>
                  <a:cubicBezTo>
                    <a:pt x="4604327" y="667327"/>
                    <a:pt x="4729019" y="803563"/>
                    <a:pt x="4835237" y="845127"/>
                  </a:cubicBezTo>
                  <a:cubicBezTo>
                    <a:pt x="4941455" y="886691"/>
                    <a:pt x="5045364" y="932873"/>
                    <a:pt x="5153891" y="886691"/>
                  </a:cubicBezTo>
                  <a:cubicBezTo>
                    <a:pt x="5262418" y="840509"/>
                    <a:pt x="5380182" y="637310"/>
                    <a:pt x="5486400" y="568037"/>
                  </a:cubicBezTo>
                  <a:cubicBezTo>
                    <a:pt x="5592618" y="498764"/>
                    <a:pt x="5664200" y="489528"/>
                    <a:pt x="5791200" y="471055"/>
                  </a:cubicBezTo>
                  <a:cubicBezTo>
                    <a:pt x="5918200" y="452582"/>
                    <a:pt x="6139873" y="475673"/>
                    <a:pt x="6248400" y="457200"/>
                  </a:cubicBezTo>
                  <a:cubicBezTo>
                    <a:pt x="6356927" y="438727"/>
                    <a:pt x="6373091" y="376382"/>
                    <a:pt x="6442364" y="360218"/>
                  </a:cubicBezTo>
                  <a:cubicBezTo>
                    <a:pt x="6511637" y="344054"/>
                    <a:pt x="6622473" y="406400"/>
                    <a:pt x="6664037" y="360218"/>
                  </a:cubicBezTo>
                  <a:cubicBezTo>
                    <a:pt x="6705601" y="314036"/>
                    <a:pt x="6638637" y="143163"/>
                    <a:pt x="6691746" y="83127"/>
                  </a:cubicBezTo>
                  <a:cubicBezTo>
                    <a:pt x="6744855" y="23091"/>
                    <a:pt x="6934200" y="18473"/>
                    <a:pt x="6982691" y="0"/>
                  </a:cubicBezTo>
                </a:path>
              </a:pathLst>
            </a:cu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</p:grpSp>
      <p:sp>
        <p:nvSpPr>
          <p:cNvPr id="6" name="Полилиния 5"/>
          <p:cNvSpPr/>
          <p:nvPr/>
        </p:nvSpPr>
        <p:spPr>
          <a:xfrm>
            <a:off x="-13855" y="2359891"/>
            <a:ext cx="1731819" cy="660400"/>
          </a:xfrm>
          <a:custGeom>
            <a:avLst/>
            <a:gdLst>
              <a:gd name="connsiteX0" fmla="*/ 0 w 1731819"/>
              <a:gd name="connsiteY0" fmla="*/ 217054 h 660400"/>
              <a:gd name="connsiteX1" fmla="*/ 346364 w 1731819"/>
              <a:gd name="connsiteY1" fmla="*/ 23091 h 660400"/>
              <a:gd name="connsiteX2" fmla="*/ 706582 w 1731819"/>
              <a:gd name="connsiteY2" fmla="*/ 78509 h 660400"/>
              <a:gd name="connsiteX3" fmla="*/ 1302328 w 1731819"/>
              <a:gd name="connsiteY3" fmla="*/ 383309 h 660400"/>
              <a:gd name="connsiteX4" fmla="*/ 1731819 w 1731819"/>
              <a:gd name="connsiteY4" fmla="*/ 660400 h 660400"/>
              <a:gd name="connsiteX5" fmla="*/ 1731819 w 1731819"/>
              <a:gd name="connsiteY5" fmla="*/ 660400 h 66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31819" h="660400">
                <a:moveTo>
                  <a:pt x="0" y="217054"/>
                </a:moveTo>
                <a:cubicBezTo>
                  <a:pt x="114300" y="131618"/>
                  <a:pt x="228600" y="46182"/>
                  <a:pt x="346364" y="23091"/>
                </a:cubicBezTo>
                <a:cubicBezTo>
                  <a:pt x="464128" y="0"/>
                  <a:pt x="547255" y="18473"/>
                  <a:pt x="706582" y="78509"/>
                </a:cubicBezTo>
                <a:cubicBezTo>
                  <a:pt x="865909" y="138545"/>
                  <a:pt x="1131455" y="286327"/>
                  <a:pt x="1302328" y="383309"/>
                </a:cubicBezTo>
                <a:cubicBezTo>
                  <a:pt x="1473201" y="480291"/>
                  <a:pt x="1731819" y="660400"/>
                  <a:pt x="1731819" y="660400"/>
                </a:cubicBezTo>
                <a:lnTo>
                  <a:pt x="1731819" y="660400"/>
                </a:ln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олилиния 7"/>
          <p:cNvSpPr/>
          <p:nvPr/>
        </p:nvSpPr>
        <p:spPr>
          <a:xfrm>
            <a:off x="1343891" y="2530763"/>
            <a:ext cx="1648691" cy="489528"/>
          </a:xfrm>
          <a:custGeom>
            <a:avLst/>
            <a:gdLst>
              <a:gd name="connsiteX0" fmla="*/ 0 w 1648691"/>
              <a:gd name="connsiteY0" fmla="*/ 170873 h 489528"/>
              <a:gd name="connsiteX1" fmla="*/ 207818 w 1648691"/>
              <a:gd name="connsiteY1" fmla="*/ 115455 h 489528"/>
              <a:gd name="connsiteX2" fmla="*/ 318654 w 1648691"/>
              <a:gd name="connsiteY2" fmla="*/ 198582 h 489528"/>
              <a:gd name="connsiteX3" fmla="*/ 415636 w 1648691"/>
              <a:gd name="connsiteY3" fmla="*/ 18473 h 489528"/>
              <a:gd name="connsiteX4" fmla="*/ 734291 w 1648691"/>
              <a:gd name="connsiteY4" fmla="*/ 87746 h 489528"/>
              <a:gd name="connsiteX5" fmla="*/ 1343891 w 1648691"/>
              <a:gd name="connsiteY5" fmla="*/ 309419 h 489528"/>
              <a:gd name="connsiteX6" fmla="*/ 1648691 w 1648691"/>
              <a:gd name="connsiteY6" fmla="*/ 489528 h 4895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48691" h="489528">
                <a:moveTo>
                  <a:pt x="0" y="170873"/>
                </a:moveTo>
                <a:cubicBezTo>
                  <a:pt x="77354" y="140855"/>
                  <a:pt x="154709" y="110837"/>
                  <a:pt x="207818" y="115455"/>
                </a:cubicBezTo>
                <a:cubicBezTo>
                  <a:pt x="260927" y="120073"/>
                  <a:pt x="284018" y="214746"/>
                  <a:pt x="318654" y="198582"/>
                </a:cubicBezTo>
                <a:cubicBezTo>
                  <a:pt x="353290" y="182418"/>
                  <a:pt x="346363" y="36946"/>
                  <a:pt x="415636" y="18473"/>
                </a:cubicBezTo>
                <a:cubicBezTo>
                  <a:pt x="484909" y="0"/>
                  <a:pt x="579582" y="39255"/>
                  <a:pt x="734291" y="87746"/>
                </a:cubicBezTo>
                <a:cubicBezTo>
                  <a:pt x="889000" y="136237"/>
                  <a:pt x="1191491" y="242455"/>
                  <a:pt x="1343891" y="309419"/>
                </a:cubicBezTo>
                <a:cubicBezTo>
                  <a:pt x="1496291" y="376383"/>
                  <a:pt x="1572491" y="432955"/>
                  <a:pt x="1648691" y="489528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олилиния 8"/>
          <p:cNvSpPr/>
          <p:nvPr/>
        </p:nvSpPr>
        <p:spPr>
          <a:xfrm>
            <a:off x="3274291" y="2703946"/>
            <a:ext cx="2572327" cy="330199"/>
          </a:xfrm>
          <a:custGeom>
            <a:avLst/>
            <a:gdLst>
              <a:gd name="connsiteX0" fmla="*/ 78509 w 2572327"/>
              <a:gd name="connsiteY0" fmla="*/ 316345 h 330199"/>
              <a:gd name="connsiteX1" fmla="*/ 78509 w 2572327"/>
              <a:gd name="connsiteY1" fmla="*/ 219363 h 330199"/>
              <a:gd name="connsiteX2" fmla="*/ 549564 w 2572327"/>
              <a:gd name="connsiteY2" fmla="*/ 11545 h 330199"/>
              <a:gd name="connsiteX3" fmla="*/ 854364 w 2572327"/>
              <a:gd name="connsiteY3" fmla="*/ 150090 h 330199"/>
              <a:gd name="connsiteX4" fmla="*/ 1131454 w 2572327"/>
              <a:gd name="connsiteY4" fmla="*/ 108527 h 330199"/>
              <a:gd name="connsiteX5" fmla="*/ 1450109 w 2572327"/>
              <a:gd name="connsiteY5" fmla="*/ 233218 h 330199"/>
              <a:gd name="connsiteX6" fmla="*/ 1547091 w 2572327"/>
              <a:gd name="connsiteY6" fmla="*/ 80818 h 330199"/>
              <a:gd name="connsiteX7" fmla="*/ 1851891 w 2572327"/>
              <a:gd name="connsiteY7" fmla="*/ 80818 h 330199"/>
              <a:gd name="connsiteX8" fmla="*/ 1962727 w 2572327"/>
              <a:gd name="connsiteY8" fmla="*/ 247072 h 330199"/>
              <a:gd name="connsiteX9" fmla="*/ 2142836 w 2572327"/>
              <a:gd name="connsiteY9" fmla="*/ 163945 h 330199"/>
              <a:gd name="connsiteX10" fmla="*/ 2392218 w 2572327"/>
              <a:gd name="connsiteY10" fmla="*/ 247072 h 330199"/>
              <a:gd name="connsiteX11" fmla="*/ 2447636 w 2572327"/>
              <a:gd name="connsiteY11" fmla="*/ 247072 h 330199"/>
              <a:gd name="connsiteX12" fmla="*/ 2572327 w 2572327"/>
              <a:gd name="connsiteY12" fmla="*/ 330199 h 330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572327" h="330199">
                <a:moveTo>
                  <a:pt x="78509" y="316345"/>
                </a:moveTo>
                <a:cubicBezTo>
                  <a:pt x="39254" y="293254"/>
                  <a:pt x="0" y="270163"/>
                  <a:pt x="78509" y="219363"/>
                </a:cubicBezTo>
                <a:cubicBezTo>
                  <a:pt x="157018" y="168563"/>
                  <a:pt x="420255" y="23091"/>
                  <a:pt x="549564" y="11545"/>
                </a:cubicBezTo>
                <a:cubicBezTo>
                  <a:pt x="678873" y="0"/>
                  <a:pt x="757382" y="133926"/>
                  <a:pt x="854364" y="150090"/>
                </a:cubicBezTo>
                <a:cubicBezTo>
                  <a:pt x="951346" y="166254"/>
                  <a:pt x="1032163" y="94672"/>
                  <a:pt x="1131454" y="108527"/>
                </a:cubicBezTo>
                <a:cubicBezTo>
                  <a:pt x="1230745" y="122382"/>
                  <a:pt x="1380836" y="237836"/>
                  <a:pt x="1450109" y="233218"/>
                </a:cubicBezTo>
                <a:cubicBezTo>
                  <a:pt x="1519382" y="228600"/>
                  <a:pt x="1480127" y="106218"/>
                  <a:pt x="1547091" y="80818"/>
                </a:cubicBezTo>
                <a:cubicBezTo>
                  <a:pt x="1614055" y="55418"/>
                  <a:pt x="1782618" y="53109"/>
                  <a:pt x="1851891" y="80818"/>
                </a:cubicBezTo>
                <a:cubicBezTo>
                  <a:pt x="1921164" y="108527"/>
                  <a:pt x="1914236" y="233218"/>
                  <a:pt x="1962727" y="247072"/>
                </a:cubicBezTo>
                <a:cubicBezTo>
                  <a:pt x="2011218" y="260926"/>
                  <a:pt x="2071254" y="163945"/>
                  <a:pt x="2142836" y="163945"/>
                </a:cubicBezTo>
                <a:cubicBezTo>
                  <a:pt x="2214418" y="163945"/>
                  <a:pt x="2341418" y="233218"/>
                  <a:pt x="2392218" y="247072"/>
                </a:cubicBezTo>
                <a:cubicBezTo>
                  <a:pt x="2443018" y="260926"/>
                  <a:pt x="2417618" y="233218"/>
                  <a:pt x="2447636" y="247072"/>
                </a:cubicBezTo>
                <a:cubicBezTo>
                  <a:pt x="2477654" y="260926"/>
                  <a:pt x="2524990" y="295562"/>
                  <a:pt x="2572327" y="330199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олилиния 12"/>
          <p:cNvSpPr/>
          <p:nvPr/>
        </p:nvSpPr>
        <p:spPr>
          <a:xfrm>
            <a:off x="5472545" y="789709"/>
            <a:ext cx="3685310" cy="2064327"/>
          </a:xfrm>
          <a:custGeom>
            <a:avLst/>
            <a:gdLst>
              <a:gd name="connsiteX0" fmla="*/ 0 w 3685310"/>
              <a:gd name="connsiteY0" fmla="*/ 2064327 h 2064327"/>
              <a:gd name="connsiteX1" fmla="*/ 304800 w 3685310"/>
              <a:gd name="connsiteY1" fmla="*/ 1911927 h 2064327"/>
              <a:gd name="connsiteX2" fmla="*/ 595746 w 3685310"/>
              <a:gd name="connsiteY2" fmla="*/ 1413164 h 2064327"/>
              <a:gd name="connsiteX3" fmla="*/ 983673 w 3685310"/>
              <a:gd name="connsiteY3" fmla="*/ 1052946 h 2064327"/>
              <a:gd name="connsiteX4" fmla="*/ 1274619 w 3685310"/>
              <a:gd name="connsiteY4" fmla="*/ 942109 h 2064327"/>
              <a:gd name="connsiteX5" fmla="*/ 1925782 w 3685310"/>
              <a:gd name="connsiteY5" fmla="*/ 512618 h 2064327"/>
              <a:gd name="connsiteX6" fmla="*/ 2521528 w 3685310"/>
              <a:gd name="connsiteY6" fmla="*/ 332509 h 2064327"/>
              <a:gd name="connsiteX7" fmla="*/ 3241964 w 3685310"/>
              <a:gd name="connsiteY7" fmla="*/ 166255 h 2064327"/>
              <a:gd name="connsiteX8" fmla="*/ 3685310 w 3685310"/>
              <a:gd name="connsiteY8" fmla="*/ 0 h 2064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685310" h="2064327">
                <a:moveTo>
                  <a:pt x="0" y="2064327"/>
                </a:moveTo>
                <a:cubicBezTo>
                  <a:pt x="102754" y="2042390"/>
                  <a:pt x="205509" y="2020454"/>
                  <a:pt x="304800" y="1911927"/>
                </a:cubicBezTo>
                <a:cubicBezTo>
                  <a:pt x="404091" y="1803400"/>
                  <a:pt x="482601" y="1556328"/>
                  <a:pt x="595746" y="1413164"/>
                </a:cubicBezTo>
                <a:cubicBezTo>
                  <a:pt x="708892" y="1270001"/>
                  <a:pt x="870528" y="1131455"/>
                  <a:pt x="983673" y="1052946"/>
                </a:cubicBezTo>
                <a:cubicBezTo>
                  <a:pt x="1096818" y="974437"/>
                  <a:pt x="1117601" y="1032164"/>
                  <a:pt x="1274619" y="942109"/>
                </a:cubicBezTo>
                <a:cubicBezTo>
                  <a:pt x="1431637" y="852054"/>
                  <a:pt x="1717964" y="614218"/>
                  <a:pt x="1925782" y="512618"/>
                </a:cubicBezTo>
                <a:cubicBezTo>
                  <a:pt x="2133600" y="411018"/>
                  <a:pt x="2302164" y="390236"/>
                  <a:pt x="2521528" y="332509"/>
                </a:cubicBezTo>
                <a:cubicBezTo>
                  <a:pt x="2740892" y="274782"/>
                  <a:pt x="3048000" y="221673"/>
                  <a:pt x="3241964" y="166255"/>
                </a:cubicBezTo>
                <a:cubicBezTo>
                  <a:pt x="3435928" y="110837"/>
                  <a:pt x="3560619" y="55418"/>
                  <a:pt x="3685310" y="0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11" name="Полилиния 10"/>
          <p:cNvSpPr/>
          <p:nvPr/>
        </p:nvSpPr>
        <p:spPr>
          <a:xfrm>
            <a:off x="5943600" y="1066800"/>
            <a:ext cx="3172691" cy="1953491"/>
          </a:xfrm>
          <a:custGeom>
            <a:avLst/>
            <a:gdLst>
              <a:gd name="connsiteX0" fmla="*/ 0 w 3172691"/>
              <a:gd name="connsiteY0" fmla="*/ 1953491 h 1953491"/>
              <a:gd name="connsiteX1" fmla="*/ 374073 w 3172691"/>
              <a:gd name="connsiteY1" fmla="*/ 1828800 h 1953491"/>
              <a:gd name="connsiteX2" fmla="*/ 762000 w 3172691"/>
              <a:gd name="connsiteY2" fmla="*/ 1510145 h 1953491"/>
              <a:gd name="connsiteX3" fmla="*/ 997527 w 3172691"/>
              <a:gd name="connsiteY3" fmla="*/ 1371600 h 1953491"/>
              <a:gd name="connsiteX4" fmla="*/ 1219200 w 3172691"/>
              <a:gd name="connsiteY4" fmla="*/ 1288473 h 1953491"/>
              <a:gd name="connsiteX5" fmla="*/ 1510145 w 3172691"/>
              <a:gd name="connsiteY5" fmla="*/ 1094509 h 1953491"/>
              <a:gd name="connsiteX6" fmla="*/ 1787236 w 3172691"/>
              <a:gd name="connsiteY6" fmla="*/ 942109 h 1953491"/>
              <a:gd name="connsiteX7" fmla="*/ 1842655 w 3172691"/>
              <a:gd name="connsiteY7" fmla="*/ 595745 h 1953491"/>
              <a:gd name="connsiteX8" fmla="*/ 2105891 w 3172691"/>
              <a:gd name="connsiteY8" fmla="*/ 512618 h 1953491"/>
              <a:gd name="connsiteX9" fmla="*/ 2147455 w 3172691"/>
              <a:gd name="connsiteY9" fmla="*/ 360218 h 1953491"/>
              <a:gd name="connsiteX10" fmla="*/ 2286000 w 3172691"/>
              <a:gd name="connsiteY10" fmla="*/ 318655 h 1953491"/>
              <a:gd name="connsiteX11" fmla="*/ 2646218 w 3172691"/>
              <a:gd name="connsiteY11" fmla="*/ 193964 h 1953491"/>
              <a:gd name="connsiteX12" fmla="*/ 2992582 w 3172691"/>
              <a:gd name="connsiteY12" fmla="*/ 55418 h 1953491"/>
              <a:gd name="connsiteX13" fmla="*/ 3172691 w 3172691"/>
              <a:gd name="connsiteY13" fmla="*/ 0 h 1953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172691" h="1953491">
                <a:moveTo>
                  <a:pt x="0" y="1953491"/>
                </a:moveTo>
                <a:cubicBezTo>
                  <a:pt x="123536" y="1928091"/>
                  <a:pt x="247073" y="1902691"/>
                  <a:pt x="374073" y="1828800"/>
                </a:cubicBezTo>
                <a:cubicBezTo>
                  <a:pt x="501073" y="1754909"/>
                  <a:pt x="658091" y="1586345"/>
                  <a:pt x="762000" y="1510145"/>
                </a:cubicBezTo>
                <a:cubicBezTo>
                  <a:pt x="865909" y="1433945"/>
                  <a:pt x="921327" y="1408545"/>
                  <a:pt x="997527" y="1371600"/>
                </a:cubicBezTo>
                <a:cubicBezTo>
                  <a:pt x="1073727" y="1334655"/>
                  <a:pt x="1133764" y="1334655"/>
                  <a:pt x="1219200" y="1288473"/>
                </a:cubicBezTo>
                <a:cubicBezTo>
                  <a:pt x="1304636" y="1242291"/>
                  <a:pt x="1415472" y="1152236"/>
                  <a:pt x="1510145" y="1094509"/>
                </a:cubicBezTo>
                <a:cubicBezTo>
                  <a:pt x="1604818" y="1036782"/>
                  <a:pt x="1731818" y="1025236"/>
                  <a:pt x="1787236" y="942109"/>
                </a:cubicBezTo>
                <a:cubicBezTo>
                  <a:pt x="1842654" y="858982"/>
                  <a:pt x="1789546" y="667327"/>
                  <a:pt x="1842655" y="595745"/>
                </a:cubicBezTo>
                <a:cubicBezTo>
                  <a:pt x="1895764" y="524163"/>
                  <a:pt x="2055091" y="551872"/>
                  <a:pt x="2105891" y="512618"/>
                </a:cubicBezTo>
                <a:cubicBezTo>
                  <a:pt x="2156691" y="473364"/>
                  <a:pt x="2117437" y="392545"/>
                  <a:pt x="2147455" y="360218"/>
                </a:cubicBezTo>
                <a:cubicBezTo>
                  <a:pt x="2177473" y="327891"/>
                  <a:pt x="2202873" y="346364"/>
                  <a:pt x="2286000" y="318655"/>
                </a:cubicBezTo>
                <a:cubicBezTo>
                  <a:pt x="2369127" y="290946"/>
                  <a:pt x="2528454" y="237837"/>
                  <a:pt x="2646218" y="193964"/>
                </a:cubicBezTo>
                <a:cubicBezTo>
                  <a:pt x="2763982" y="150091"/>
                  <a:pt x="2904837" y="87745"/>
                  <a:pt x="2992582" y="55418"/>
                </a:cubicBezTo>
                <a:cubicBezTo>
                  <a:pt x="3080327" y="23091"/>
                  <a:pt x="3126509" y="11545"/>
                  <a:pt x="3172691" y="0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олилиния 11"/>
          <p:cNvSpPr/>
          <p:nvPr/>
        </p:nvSpPr>
        <p:spPr>
          <a:xfrm>
            <a:off x="7218218" y="1593273"/>
            <a:ext cx="2008909" cy="1468582"/>
          </a:xfrm>
          <a:custGeom>
            <a:avLst/>
            <a:gdLst>
              <a:gd name="connsiteX0" fmla="*/ 0 w 2008909"/>
              <a:gd name="connsiteY0" fmla="*/ 1468582 h 1468582"/>
              <a:gd name="connsiteX1" fmla="*/ 374073 w 2008909"/>
              <a:gd name="connsiteY1" fmla="*/ 1039091 h 1468582"/>
              <a:gd name="connsiteX2" fmla="*/ 595746 w 2008909"/>
              <a:gd name="connsiteY2" fmla="*/ 900545 h 1468582"/>
              <a:gd name="connsiteX3" fmla="*/ 886691 w 2008909"/>
              <a:gd name="connsiteY3" fmla="*/ 762000 h 1468582"/>
              <a:gd name="connsiteX4" fmla="*/ 1163782 w 2008909"/>
              <a:gd name="connsiteY4" fmla="*/ 512618 h 1468582"/>
              <a:gd name="connsiteX5" fmla="*/ 1288473 w 2008909"/>
              <a:gd name="connsiteY5" fmla="*/ 374072 h 1468582"/>
              <a:gd name="connsiteX6" fmla="*/ 1565564 w 2008909"/>
              <a:gd name="connsiteY6" fmla="*/ 374072 h 1468582"/>
              <a:gd name="connsiteX7" fmla="*/ 1814946 w 2008909"/>
              <a:gd name="connsiteY7" fmla="*/ 96982 h 1468582"/>
              <a:gd name="connsiteX8" fmla="*/ 1870364 w 2008909"/>
              <a:gd name="connsiteY8" fmla="*/ 55418 h 1468582"/>
              <a:gd name="connsiteX9" fmla="*/ 2008909 w 2008909"/>
              <a:gd name="connsiteY9" fmla="*/ 0 h 1468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008909" h="1468582">
                <a:moveTo>
                  <a:pt x="0" y="1468582"/>
                </a:moveTo>
                <a:cubicBezTo>
                  <a:pt x="137391" y="1301173"/>
                  <a:pt x="274782" y="1133764"/>
                  <a:pt x="374073" y="1039091"/>
                </a:cubicBezTo>
                <a:cubicBezTo>
                  <a:pt x="473364" y="944418"/>
                  <a:pt x="510310" y="946727"/>
                  <a:pt x="595746" y="900545"/>
                </a:cubicBezTo>
                <a:cubicBezTo>
                  <a:pt x="681182" y="854363"/>
                  <a:pt x="792019" y="826654"/>
                  <a:pt x="886691" y="762000"/>
                </a:cubicBezTo>
                <a:cubicBezTo>
                  <a:pt x="981363" y="697346"/>
                  <a:pt x="1096818" y="577273"/>
                  <a:pt x="1163782" y="512618"/>
                </a:cubicBezTo>
                <a:cubicBezTo>
                  <a:pt x="1230746" y="447963"/>
                  <a:pt x="1221509" y="397163"/>
                  <a:pt x="1288473" y="374072"/>
                </a:cubicBezTo>
                <a:cubicBezTo>
                  <a:pt x="1355437" y="350981"/>
                  <a:pt x="1477819" y="420254"/>
                  <a:pt x="1565564" y="374072"/>
                </a:cubicBezTo>
                <a:cubicBezTo>
                  <a:pt x="1653309" y="327890"/>
                  <a:pt x="1764146" y="150091"/>
                  <a:pt x="1814946" y="96982"/>
                </a:cubicBezTo>
                <a:cubicBezTo>
                  <a:pt x="1865746" y="43873"/>
                  <a:pt x="1838037" y="71582"/>
                  <a:pt x="1870364" y="55418"/>
                </a:cubicBezTo>
                <a:cubicBezTo>
                  <a:pt x="1902691" y="39254"/>
                  <a:pt x="1955800" y="19627"/>
                  <a:pt x="2008909" y="0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олилиния 13"/>
          <p:cNvSpPr/>
          <p:nvPr/>
        </p:nvSpPr>
        <p:spPr>
          <a:xfrm>
            <a:off x="8007927" y="3131127"/>
            <a:ext cx="1094509" cy="83128"/>
          </a:xfrm>
          <a:custGeom>
            <a:avLst/>
            <a:gdLst>
              <a:gd name="connsiteX0" fmla="*/ 0 w 1094509"/>
              <a:gd name="connsiteY0" fmla="*/ 0 h 83128"/>
              <a:gd name="connsiteX1" fmla="*/ 845128 w 1094509"/>
              <a:gd name="connsiteY1" fmla="*/ 13855 h 83128"/>
              <a:gd name="connsiteX2" fmla="*/ 1094509 w 1094509"/>
              <a:gd name="connsiteY2" fmla="*/ 83128 h 83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94509" h="83128">
                <a:moveTo>
                  <a:pt x="0" y="0"/>
                </a:moveTo>
                <a:cubicBezTo>
                  <a:pt x="331355" y="0"/>
                  <a:pt x="662710" y="0"/>
                  <a:pt x="845128" y="13855"/>
                </a:cubicBezTo>
                <a:cubicBezTo>
                  <a:pt x="1027546" y="27710"/>
                  <a:pt x="1061027" y="55419"/>
                  <a:pt x="1094509" y="83128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" name="Группа 29"/>
          <p:cNvGrpSpPr/>
          <p:nvPr/>
        </p:nvGrpSpPr>
        <p:grpSpPr>
          <a:xfrm>
            <a:off x="3786182" y="5000637"/>
            <a:ext cx="4431001" cy="1285884"/>
            <a:chOff x="3786182" y="5000636"/>
            <a:chExt cx="4431001" cy="1524855"/>
          </a:xfrm>
        </p:grpSpPr>
        <p:sp>
          <p:nvSpPr>
            <p:cNvPr id="15" name="Полилиния 14"/>
            <p:cNvSpPr/>
            <p:nvPr/>
          </p:nvSpPr>
          <p:spPr>
            <a:xfrm>
              <a:off x="3786182" y="5000636"/>
              <a:ext cx="4431001" cy="1213295"/>
            </a:xfrm>
            <a:custGeom>
              <a:avLst/>
              <a:gdLst>
                <a:gd name="connsiteX0" fmla="*/ 1683327 w 4359563"/>
                <a:gd name="connsiteY0" fmla="*/ 182418 h 852054"/>
                <a:gd name="connsiteX1" fmla="*/ 1627908 w 4359563"/>
                <a:gd name="connsiteY1" fmla="*/ 182418 h 852054"/>
                <a:gd name="connsiteX2" fmla="*/ 519545 w 4359563"/>
                <a:gd name="connsiteY2" fmla="*/ 404090 h 852054"/>
                <a:gd name="connsiteX3" fmla="*/ 187036 w 4359563"/>
                <a:gd name="connsiteY3" fmla="*/ 708890 h 852054"/>
                <a:gd name="connsiteX4" fmla="*/ 1641763 w 4359563"/>
                <a:gd name="connsiteY4" fmla="*/ 847436 h 852054"/>
                <a:gd name="connsiteX5" fmla="*/ 2237508 w 4359563"/>
                <a:gd name="connsiteY5" fmla="*/ 681181 h 852054"/>
                <a:gd name="connsiteX6" fmla="*/ 2777836 w 4359563"/>
                <a:gd name="connsiteY6" fmla="*/ 708890 h 852054"/>
                <a:gd name="connsiteX7" fmla="*/ 3872345 w 4359563"/>
                <a:gd name="connsiteY7" fmla="*/ 445654 h 852054"/>
                <a:gd name="connsiteX8" fmla="*/ 4301836 w 4359563"/>
                <a:gd name="connsiteY8" fmla="*/ 140854 h 852054"/>
                <a:gd name="connsiteX9" fmla="*/ 3525981 w 4359563"/>
                <a:gd name="connsiteY9" fmla="*/ 2309 h 852054"/>
                <a:gd name="connsiteX10" fmla="*/ 2860963 w 4359563"/>
                <a:gd name="connsiteY10" fmla="*/ 154709 h 852054"/>
                <a:gd name="connsiteX11" fmla="*/ 2417618 w 4359563"/>
                <a:gd name="connsiteY11" fmla="*/ 154709 h 852054"/>
                <a:gd name="connsiteX12" fmla="*/ 1960418 w 4359563"/>
                <a:gd name="connsiteY12" fmla="*/ 113145 h 852054"/>
                <a:gd name="connsiteX13" fmla="*/ 1752599 w 4359563"/>
                <a:gd name="connsiteY13" fmla="*/ 127000 h 852054"/>
                <a:gd name="connsiteX14" fmla="*/ 1683327 w 4359563"/>
                <a:gd name="connsiteY14" fmla="*/ 182418 h 852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359563" h="852054">
                  <a:moveTo>
                    <a:pt x="1683327" y="182418"/>
                  </a:moveTo>
                  <a:cubicBezTo>
                    <a:pt x="1662545" y="191654"/>
                    <a:pt x="1627908" y="182418"/>
                    <a:pt x="1627908" y="182418"/>
                  </a:cubicBezTo>
                  <a:cubicBezTo>
                    <a:pt x="1433944" y="219363"/>
                    <a:pt x="759690" y="316345"/>
                    <a:pt x="519545" y="404090"/>
                  </a:cubicBezTo>
                  <a:cubicBezTo>
                    <a:pt x="279400" y="491835"/>
                    <a:pt x="0" y="634999"/>
                    <a:pt x="187036" y="708890"/>
                  </a:cubicBezTo>
                  <a:cubicBezTo>
                    <a:pt x="374072" y="782781"/>
                    <a:pt x="1300018" y="852054"/>
                    <a:pt x="1641763" y="847436"/>
                  </a:cubicBezTo>
                  <a:cubicBezTo>
                    <a:pt x="1983508" y="842818"/>
                    <a:pt x="2048163" y="704272"/>
                    <a:pt x="2237508" y="681181"/>
                  </a:cubicBezTo>
                  <a:cubicBezTo>
                    <a:pt x="2426853" y="658090"/>
                    <a:pt x="2505363" y="748144"/>
                    <a:pt x="2777836" y="708890"/>
                  </a:cubicBezTo>
                  <a:cubicBezTo>
                    <a:pt x="3050309" y="669636"/>
                    <a:pt x="3618345" y="540327"/>
                    <a:pt x="3872345" y="445654"/>
                  </a:cubicBezTo>
                  <a:cubicBezTo>
                    <a:pt x="4126345" y="350981"/>
                    <a:pt x="4359563" y="214745"/>
                    <a:pt x="4301836" y="140854"/>
                  </a:cubicBezTo>
                  <a:cubicBezTo>
                    <a:pt x="4244109" y="66963"/>
                    <a:pt x="3766126" y="0"/>
                    <a:pt x="3525981" y="2309"/>
                  </a:cubicBezTo>
                  <a:cubicBezTo>
                    <a:pt x="3285836" y="4618"/>
                    <a:pt x="3045690" y="129309"/>
                    <a:pt x="2860963" y="154709"/>
                  </a:cubicBezTo>
                  <a:cubicBezTo>
                    <a:pt x="2676236" y="180109"/>
                    <a:pt x="2567709" y="161636"/>
                    <a:pt x="2417618" y="154709"/>
                  </a:cubicBezTo>
                  <a:cubicBezTo>
                    <a:pt x="2267527" y="147782"/>
                    <a:pt x="2071254" y="117763"/>
                    <a:pt x="1960418" y="113145"/>
                  </a:cubicBezTo>
                  <a:cubicBezTo>
                    <a:pt x="1849582" y="108527"/>
                    <a:pt x="1798781" y="117764"/>
                    <a:pt x="1752599" y="127000"/>
                  </a:cubicBezTo>
                  <a:cubicBezTo>
                    <a:pt x="1706417" y="136236"/>
                    <a:pt x="1704109" y="173182"/>
                    <a:pt x="1683327" y="182418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1" name="Прямая соединительная линия 20"/>
            <p:cNvCxnSpPr/>
            <p:nvPr/>
          </p:nvCxnSpPr>
          <p:spPr>
            <a:xfrm rot="16200000" flipH="1">
              <a:off x="3786182" y="6072206"/>
              <a:ext cx="285754" cy="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 rot="5400000">
              <a:off x="6000760" y="6072205"/>
              <a:ext cx="285753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 rot="5400000">
              <a:off x="7930380" y="5429264"/>
              <a:ext cx="427834" cy="7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Полилиния 30"/>
            <p:cNvSpPr/>
            <p:nvPr/>
          </p:nvSpPr>
          <p:spPr>
            <a:xfrm>
              <a:off x="3934691" y="5680364"/>
              <a:ext cx="4225636" cy="845127"/>
            </a:xfrm>
            <a:custGeom>
              <a:avLst/>
              <a:gdLst>
                <a:gd name="connsiteX0" fmla="*/ 0 w 4225636"/>
                <a:gd name="connsiteY0" fmla="*/ 526472 h 845127"/>
                <a:gd name="connsiteX1" fmla="*/ 429491 w 4225636"/>
                <a:gd name="connsiteY1" fmla="*/ 720436 h 845127"/>
                <a:gd name="connsiteX2" fmla="*/ 1662545 w 4225636"/>
                <a:gd name="connsiteY2" fmla="*/ 817418 h 845127"/>
                <a:gd name="connsiteX3" fmla="*/ 2216727 w 4225636"/>
                <a:gd name="connsiteY3" fmla="*/ 554181 h 845127"/>
                <a:gd name="connsiteX4" fmla="*/ 2618509 w 4225636"/>
                <a:gd name="connsiteY4" fmla="*/ 665018 h 845127"/>
                <a:gd name="connsiteX5" fmla="*/ 3810000 w 4225636"/>
                <a:gd name="connsiteY5" fmla="*/ 290945 h 845127"/>
                <a:gd name="connsiteX6" fmla="*/ 4225636 w 4225636"/>
                <a:gd name="connsiteY6" fmla="*/ 0 h 845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225636" h="845127">
                  <a:moveTo>
                    <a:pt x="0" y="526472"/>
                  </a:moveTo>
                  <a:cubicBezTo>
                    <a:pt x="76200" y="599208"/>
                    <a:pt x="152400" y="671945"/>
                    <a:pt x="429491" y="720436"/>
                  </a:cubicBezTo>
                  <a:cubicBezTo>
                    <a:pt x="706582" y="768927"/>
                    <a:pt x="1364672" y="845127"/>
                    <a:pt x="1662545" y="817418"/>
                  </a:cubicBezTo>
                  <a:cubicBezTo>
                    <a:pt x="1960418" y="789709"/>
                    <a:pt x="2057400" y="579581"/>
                    <a:pt x="2216727" y="554181"/>
                  </a:cubicBezTo>
                  <a:cubicBezTo>
                    <a:pt x="2376054" y="528781"/>
                    <a:pt x="2352963" y="708891"/>
                    <a:pt x="2618509" y="665018"/>
                  </a:cubicBezTo>
                  <a:cubicBezTo>
                    <a:pt x="2884055" y="621145"/>
                    <a:pt x="3542146" y="401781"/>
                    <a:pt x="3810000" y="290945"/>
                  </a:cubicBezTo>
                  <a:cubicBezTo>
                    <a:pt x="4077854" y="180109"/>
                    <a:pt x="4156363" y="53109"/>
                    <a:pt x="4225636" y="0"/>
                  </a:cubicBezTo>
                </a:path>
              </a:pathLst>
            </a:cu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0" name="Группа 31"/>
          <p:cNvGrpSpPr/>
          <p:nvPr/>
        </p:nvGrpSpPr>
        <p:grpSpPr>
          <a:xfrm>
            <a:off x="500034" y="3704214"/>
            <a:ext cx="6357981" cy="939232"/>
            <a:chOff x="714348" y="3632775"/>
            <a:chExt cx="4451927" cy="939225"/>
          </a:xfrm>
        </p:grpSpPr>
        <p:sp>
          <p:nvSpPr>
            <p:cNvPr id="18" name="Полилиния 17"/>
            <p:cNvSpPr/>
            <p:nvPr/>
          </p:nvSpPr>
          <p:spPr>
            <a:xfrm>
              <a:off x="714348" y="3632775"/>
              <a:ext cx="4451927" cy="641209"/>
            </a:xfrm>
            <a:custGeom>
              <a:avLst/>
              <a:gdLst>
                <a:gd name="connsiteX0" fmla="*/ 990600 w 4451927"/>
                <a:gd name="connsiteY0" fmla="*/ 270163 h 773545"/>
                <a:gd name="connsiteX1" fmla="*/ 893619 w 4451927"/>
                <a:gd name="connsiteY1" fmla="*/ 270163 h 773545"/>
                <a:gd name="connsiteX2" fmla="*/ 311728 w 4451927"/>
                <a:gd name="connsiteY2" fmla="*/ 422563 h 773545"/>
                <a:gd name="connsiteX3" fmla="*/ 353291 w 4451927"/>
                <a:gd name="connsiteY3" fmla="*/ 713509 h 773545"/>
                <a:gd name="connsiteX4" fmla="*/ 2431473 w 4451927"/>
                <a:gd name="connsiteY4" fmla="*/ 741218 h 773545"/>
                <a:gd name="connsiteX5" fmla="*/ 2999510 w 4451927"/>
                <a:gd name="connsiteY5" fmla="*/ 519545 h 773545"/>
                <a:gd name="connsiteX6" fmla="*/ 3913910 w 4451927"/>
                <a:gd name="connsiteY6" fmla="*/ 477981 h 773545"/>
                <a:gd name="connsiteX7" fmla="*/ 4440382 w 4451927"/>
                <a:gd name="connsiteY7" fmla="*/ 187036 h 773545"/>
                <a:gd name="connsiteX8" fmla="*/ 3844637 w 4451927"/>
                <a:gd name="connsiteY8" fmla="*/ 6927 h 773545"/>
                <a:gd name="connsiteX9" fmla="*/ 2763982 w 4451927"/>
                <a:gd name="connsiteY9" fmla="*/ 145472 h 773545"/>
                <a:gd name="connsiteX10" fmla="*/ 1004455 w 4451927"/>
                <a:gd name="connsiteY10" fmla="*/ 214745 h 773545"/>
                <a:gd name="connsiteX0" fmla="*/ 990600 w 4451927"/>
                <a:gd name="connsiteY0" fmla="*/ 137827 h 641209"/>
                <a:gd name="connsiteX1" fmla="*/ 893619 w 4451927"/>
                <a:gd name="connsiteY1" fmla="*/ 137827 h 641209"/>
                <a:gd name="connsiteX2" fmla="*/ 311728 w 4451927"/>
                <a:gd name="connsiteY2" fmla="*/ 290227 h 641209"/>
                <a:gd name="connsiteX3" fmla="*/ 353291 w 4451927"/>
                <a:gd name="connsiteY3" fmla="*/ 581173 h 641209"/>
                <a:gd name="connsiteX4" fmla="*/ 2431473 w 4451927"/>
                <a:gd name="connsiteY4" fmla="*/ 608882 h 641209"/>
                <a:gd name="connsiteX5" fmla="*/ 2999510 w 4451927"/>
                <a:gd name="connsiteY5" fmla="*/ 387209 h 641209"/>
                <a:gd name="connsiteX6" fmla="*/ 3913910 w 4451927"/>
                <a:gd name="connsiteY6" fmla="*/ 345645 h 641209"/>
                <a:gd name="connsiteX7" fmla="*/ 4440382 w 4451927"/>
                <a:gd name="connsiteY7" fmla="*/ 54700 h 641209"/>
                <a:gd name="connsiteX8" fmla="*/ 3844637 w 4451927"/>
                <a:gd name="connsiteY8" fmla="*/ 17442 h 641209"/>
                <a:gd name="connsiteX9" fmla="*/ 2763982 w 4451927"/>
                <a:gd name="connsiteY9" fmla="*/ 13136 h 641209"/>
                <a:gd name="connsiteX10" fmla="*/ 1004455 w 4451927"/>
                <a:gd name="connsiteY10" fmla="*/ 82409 h 641209"/>
                <a:gd name="connsiteX0" fmla="*/ 990600 w 4451927"/>
                <a:gd name="connsiteY0" fmla="*/ 137827 h 641209"/>
                <a:gd name="connsiteX1" fmla="*/ 893619 w 4451927"/>
                <a:gd name="connsiteY1" fmla="*/ 137827 h 641209"/>
                <a:gd name="connsiteX2" fmla="*/ 311728 w 4451927"/>
                <a:gd name="connsiteY2" fmla="*/ 290227 h 641209"/>
                <a:gd name="connsiteX3" fmla="*/ 353291 w 4451927"/>
                <a:gd name="connsiteY3" fmla="*/ 581173 h 641209"/>
                <a:gd name="connsiteX4" fmla="*/ 2431473 w 4451927"/>
                <a:gd name="connsiteY4" fmla="*/ 608882 h 641209"/>
                <a:gd name="connsiteX5" fmla="*/ 2999510 w 4451927"/>
                <a:gd name="connsiteY5" fmla="*/ 387209 h 641209"/>
                <a:gd name="connsiteX6" fmla="*/ 3913910 w 4451927"/>
                <a:gd name="connsiteY6" fmla="*/ 345645 h 641209"/>
                <a:gd name="connsiteX7" fmla="*/ 4440382 w 4451927"/>
                <a:gd name="connsiteY7" fmla="*/ 54700 h 641209"/>
                <a:gd name="connsiteX8" fmla="*/ 3844637 w 4451927"/>
                <a:gd name="connsiteY8" fmla="*/ 17442 h 641209"/>
                <a:gd name="connsiteX9" fmla="*/ 2763982 w 4451927"/>
                <a:gd name="connsiteY9" fmla="*/ 13136 h 641209"/>
                <a:gd name="connsiteX10" fmla="*/ 1004455 w 4451927"/>
                <a:gd name="connsiteY10" fmla="*/ 82409 h 641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451927" h="641209">
                  <a:moveTo>
                    <a:pt x="990600" y="137827"/>
                  </a:moveTo>
                  <a:cubicBezTo>
                    <a:pt x="998682" y="125127"/>
                    <a:pt x="1006764" y="112427"/>
                    <a:pt x="893619" y="137827"/>
                  </a:cubicBezTo>
                  <a:cubicBezTo>
                    <a:pt x="780474" y="163227"/>
                    <a:pt x="401783" y="216336"/>
                    <a:pt x="311728" y="290227"/>
                  </a:cubicBezTo>
                  <a:cubicBezTo>
                    <a:pt x="221673" y="364118"/>
                    <a:pt x="0" y="528064"/>
                    <a:pt x="353291" y="581173"/>
                  </a:cubicBezTo>
                  <a:cubicBezTo>
                    <a:pt x="706582" y="634282"/>
                    <a:pt x="1990437" y="641209"/>
                    <a:pt x="2431473" y="608882"/>
                  </a:cubicBezTo>
                  <a:cubicBezTo>
                    <a:pt x="2872509" y="576555"/>
                    <a:pt x="2752437" y="431082"/>
                    <a:pt x="2999510" y="387209"/>
                  </a:cubicBezTo>
                  <a:cubicBezTo>
                    <a:pt x="3246583" y="343336"/>
                    <a:pt x="3673765" y="401063"/>
                    <a:pt x="3913910" y="345645"/>
                  </a:cubicBezTo>
                  <a:cubicBezTo>
                    <a:pt x="4154055" y="290227"/>
                    <a:pt x="4451927" y="109400"/>
                    <a:pt x="4440382" y="54700"/>
                  </a:cubicBezTo>
                  <a:cubicBezTo>
                    <a:pt x="4428837" y="0"/>
                    <a:pt x="4124037" y="24369"/>
                    <a:pt x="3844637" y="17442"/>
                  </a:cubicBezTo>
                  <a:cubicBezTo>
                    <a:pt x="3565237" y="10515"/>
                    <a:pt x="3237346" y="2308"/>
                    <a:pt x="2763982" y="13136"/>
                  </a:cubicBezTo>
                  <a:cubicBezTo>
                    <a:pt x="2290618" y="23964"/>
                    <a:pt x="1647536" y="65090"/>
                    <a:pt x="1004455" y="82409"/>
                  </a:cubicBezTo>
                </a:path>
              </a:pathLst>
            </a:cu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>
                <a:ln>
                  <a:solidFill>
                    <a:schemeClr val="tx1"/>
                  </a:solidFill>
                </a:ln>
              </a:endParaRPr>
            </a:p>
          </p:txBody>
        </p:sp>
        <p:cxnSp>
          <p:nvCxnSpPr>
            <p:cNvPr id="20" name="Прямая соединительная линия 19"/>
            <p:cNvCxnSpPr/>
            <p:nvPr/>
          </p:nvCxnSpPr>
          <p:spPr>
            <a:xfrm rot="5400000">
              <a:off x="714348" y="4214818"/>
              <a:ext cx="285752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>
              <a:endCxn id="29" idx="5"/>
            </p:cNvCxnSpPr>
            <p:nvPr/>
          </p:nvCxnSpPr>
          <p:spPr>
            <a:xfrm rot="16200000" flipH="1">
              <a:off x="4984105" y="3875740"/>
              <a:ext cx="330775" cy="87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 rot="5400000">
              <a:off x="3572662" y="4142586"/>
              <a:ext cx="285752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 rot="5400000">
              <a:off x="3215472" y="4356900"/>
              <a:ext cx="285752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Полилиния 28"/>
            <p:cNvSpPr/>
            <p:nvPr/>
          </p:nvSpPr>
          <p:spPr>
            <a:xfrm>
              <a:off x="858982" y="4045527"/>
              <a:ext cx="4294909" cy="526473"/>
            </a:xfrm>
            <a:custGeom>
              <a:avLst/>
              <a:gdLst>
                <a:gd name="connsiteX0" fmla="*/ 0 w 4294909"/>
                <a:gd name="connsiteY0" fmla="*/ 304800 h 526473"/>
                <a:gd name="connsiteX1" fmla="*/ 692727 w 4294909"/>
                <a:gd name="connsiteY1" fmla="*/ 498764 h 526473"/>
                <a:gd name="connsiteX2" fmla="*/ 2521527 w 4294909"/>
                <a:gd name="connsiteY2" fmla="*/ 471055 h 526473"/>
                <a:gd name="connsiteX3" fmla="*/ 2840182 w 4294909"/>
                <a:gd name="connsiteY3" fmla="*/ 193964 h 526473"/>
                <a:gd name="connsiteX4" fmla="*/ 3851563 w 4294909"/>
                <a:gd name="connsiteY4" fmla="*/ 193964 h 526473"/>
                <a:gd name="connsiteX5" fmla="*/ 4294909 w 4294909"/>
                <a:gd name="connsiteY5" fmla="*/ 0 h 526473"/>
                <a:gd name="connsiteX0" fmla="*/ 0 w 4294909"/>
                <a:gd name="connsiteY0" fmla="*/ 304800 h 526473"/>
                <a:gd name="connsiteX1" fmla="*/ 692727 w 4294909"/>
                <a:gd name="connsiteY1" fmla="*/ 498764 h 526473"/>
                <a:gd name="connsiteX2" fmla="*/ 2521527 w 4294909"/>
                <a:gd name="connsiteY2" fmla="*/ 471055 h 526473"/>
                <a:gd name="connsiteX3" fmla="*/ 2840182 w 4294909"/>
                <a:gd name="connsiteY3" fmla="*/ 193964 h 526473"/>
                <a:gd name="connsiteX4" fmla="*/ 3851563 w 4294909"/>
                <a:gd name="connsiteY4" fmla="*/ 193964 h 526473"/>
                <a:gd name="connsiteX5" fmla="*/ 4294909 w 4294909"/>
                <a:gd name="connsiteY5" fmla="*/ 0 h 526473"/>
                <a:gd name="connsiteX0" fmla="*/ 0 w 4294909"/>
                <a:gd name="connsiteY0" fmla="*/ 304800 h 526473"/>
                <a:gd name="connsiteX1" fmla="*/ 692727 w 4294909"/>
                <a:gd name="connsiteY1" fmla="*/ 498764 h 526473"/>
                <a:gd name="connsiteX2" fmla="*/ 2521527 w 4294909"/>
                <a:gd name="connsiteY2" fmla="*/ 471055 h 526473"/>
                <a:gd name="connsiteX3" fmla="*/ 2840182 w 4294909"/>
                <a:gd name="connsiteY3" fmla="*/ 193964 h 526473"/>
                <a:gd name="connsiteX4" fmla="*/ 3851563 w 4294909"/>
                <a:gd name="connsiteY4" fmla="*/ 193964 h 526473"/>
                <a:gd name="connsiteX5" fmla="*/ 4294909 w 4294909"/>
                <a:gd name="connsiteY5" fmla="*/ 0 h 526473"/>
                <a:gd name="connsiteX0" fmla="*/ 0 w 4294909"/>
                <a:gd name="connsiteY0" fmla="*/ 304800 h 526473"/>
                <a:gd name="connsiteX1" fmla="*/ 692727 w 4294909"/>
                <a:gd name="connsiteY1" fmla="*/ 498764 h 526473"/>
                <a:gd name="connsiteX2" fmla="*/ 2521527 w 4294909"/>
                <a:gd name="connsiteY2" fmla="*/ 471055 h 526473"/>
                <a:gd name="connsiteX3" fmla="*/ 2840182 w 4294909"/>
                <a:gd name="connsiteY3" fmla="*/ 193964 h 526473"/>
                <a:gd name="connsiteX4" fmla="*/ 3851563 w 4294909"/>
                <a:gd name="connsiteY4" fmla="*/ 193964 h 526473"/>
                <a:gd name="connsiteX5" fmla="*/ 4294909 w 4294909"/>
                <a:gd name="connsiteY5" fmla="*/ 0 h 5264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294909" h="526473">
                  <a:moveTo>
                    <a:pt x="0" y="304800"/>
                  </a:moveTo>
                  <a:cubicBezTo>
                    <a:pt x="136236" y="387927"/>
                    <a:pt x="272473" y="471055"/>
                    <a:pt x="692727" y="498764"/>
                  </a:cubicBezTo>
                  <a:cubicBezTo>
                    <a:pt x="1112981" y="526473"/>
                    <a:pt x="2163618" y="521855"/>
                    <a:pt x="2521527" y="471055"/>
                  </a:cubicBezTo>
                  <a:cubicBezTo>
                    <a:pt x="2879436" y="420255"/>
                    <a:pt x="2618509" y="240146"/>
                    <a:pt x="2840182" y="193964"/>
                  </a:cubicBezTo>
                  <a:cubicBezTo>
                    <a:pt x="3061855" y="147782"/>
                    <a:pt x="3609109" y="226291"/>
                    <a:pt x="3851563" y="193964"/>
                  </a:cubicBezTo>
                  <a:cubicBezTo>
                    <a:pt x="4094017" y="161637"/>
                    <a:pt x="4194463" y="80818"/>
                    <a:pt x="4294909" y="0"/>
                  </a:cubicBezTo>
                </a:path>
              </a:pathLst>
            </a:cu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8" name="Полилиния 27"/>
          <p:cNvSpPr/>
          <p:nvPr/>
        </p:nvSpPr>
        <p:spPr>
          <a:xfrm>
            <a:off x="214282" y="4929198"/>
            <a:ext cx="3357586" cy="708891"/>
          </a:xfrm>
          <a:custGeom>
            <a:avLst/>
            <a:gdLst>
              <a:gd name="connsiteX0" fmla="*/ 1304636 w 3302000"/>
              <a:gd name="connsiteY0" fmla="*/ 115454 h 708891"/>
              <a:gd name="connsiteX1" fmla="*/ 16164 w 3302000"/>
              <a:gd name="connsiteY1" fmla="*/ 337127 h 708891"/>
              <a:gd name="connsiteX2" fmla="*/ 1207655 w 3302000"/>
              <a:gd name="connsiteY2" fmla="*/ 669636 h 708891"/>
              <a:gd name="connsiteX3" fmla="*/ 1858818 w 3302000"/>
              <a:gd name="connsiteY3" fmla="*/ 572654 h 708891"/>
              <a:gd name="connsiteX4" fmla="*/ 2731655 w 3302000"/>
              <a:gd name="connsiteY4" fmla="*/ 558799 h 708891"/>
              <a:gd name="connsiteX5" fmla="*/ 3230418 w 3302000"/>
              <a:gd name="connsiteY5" fmla="*/ 226290 h 708891"/>
              <a:gd name="connsiteX6" fmla="*/ 2302164 w 3302000"/>
              <a:gd name="connsiteY6" fmla="*/ 32327 h 708891"/>
              <a:gd name="connsiteX7" fmla="*/ 1844964 w 3302000"/>
              <a:gd name="connsiteY7" fmla="*/ 32327 h 708891"/>
              <a:gd name="connsiteX8" fmla="*/ 1387764 w 3302000"/>
              <a:gd name="connsiteY8" fmla="*/ 115454 h 708891"/>
              <a:gd name="connsiteX9" fmla="*/ 1304636 w 3302000"/>
              <a:gd name="connsiteY9" fmla="*/ 115454 h 708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302000" h="708891">
                <a:moveTo>
                  <a:pt x="1304636" y="115454"/>
                </a:moveTo>
                <a:cubicBezTo>
                  <a:pt x="1076036" y="152399"/>
                  <a:pt x="32328" y="244763"/>
                  <a:pt x="16164" y="337127"/>
                </a:cubicBezTo>
                <a:cubicBezTo>
                  <a:pt x="0" y="429491"/>
                  <a:pt x="900546" y="630382"/>
                  <a:pt x="1207655" y="669636"/>
                </a:cubicBezTo>
                <a:cubicBezTo>
                  <a:pt x="1514764" y="708891"/>
                  <a:pt x="1604818" y="591127"/>
                  <a:pt x="1858818" y="572654"/>
                </a:cubicBezTo>
                <a:cubicBezTo>
                  <a:pt x="2112818" y="554181"/>
                  <a:pt x="2503055" y="616526"/>
                  <a:pt x="2731655" y="558799"/>
                </a:cubicBezTo>
                <a:cubicBezTo>
                  <a:pt x="2960255" y="501072"/>
                  <a:pt x="3302000" y="314035"/>
                  <a:pt x="3230418" y="226290"/>
                </a:cubicBezTo>
                <a:cubicBezTo>
                  <a:pt x="3158836" y="138545"/>
                  <a:pt x="2533073" y="64654"/>
                  <a:pt x="2302164" y="32327"/>
                </a:cubicBezTo>
                <a:cubicBezTo>
                  <a:pt x="2071255" y="0"/>
                  <a:pt x="1997364" y="18472"/>
                  <a:pt x="1844964" y="32327"/>
                </a:cubicBezTo>
                <a:cubicBezTo>
                  <a:pt x="1692564" y="46182"/>
                  <a:pt x="1475510" y="101599"/>
                  <a:pt x="1387764" y="115454"/>
                </a:cubicBezTo>
                <a:cubicBezTo>
                  <a:pt x="1300018" y="129309"/>
                  <a:pt x="1533236" y="78509"/>
                  <a:pt x="1304636" y="115454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8" name="Прямая соединительная линия 47"/>
          <p:cNvCxnSpPr/>
          <p:nvPr/>
        </p:nvCxnSpPr>
        <p:spPr>
          <a:xfrm rot="5400000">
            <a:off x="1428728" y="5715016"/>
            <a:ext cx="285752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rot="5400000">
            <a:off x="1929588" y="5642784"/>
            <a:ext cx="285752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rot="5400000">
            <a:off x="2786844" y="5642784"/>
            <a:ext cx="285752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 rot="5400000">
            <a:off x="3356760" y="5357032"/>
            <a:ext cx="285752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 rot="5400000">
            <a:off x="72200" y="5428470"/>
            <a:ext cx="285752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Полилиния 53"/>
          <p:cNvSpPr/>
          <p:nvPr/>
        </p:nvSpPr>
        <p:spPr>
          <a:xfrm>
            <a:off x="207818" y="5458691"/>
            <a:ext cx="3387436" cy="436418"/>
          </a:xfrm>
          <a:custGeom>
            <a:avLst/>
            <a:gdLst>
              <a:gd name="connsiteX0" fmla="*/ 0 w 3387436"/>
              <a:gd name="connsiteY0" fmla="*/ 96982 h 436418"/>
              <a:gd name="connsiteX1" fmla="*/ 374073 w 3387436"/>
              <a:gd name="connsiteY1" fmla="*/ 304800 h 436418"/>
              <a:gd name="connsiteX2" fmla="*/ 1357746 w 3387436"/>
              <a:gd name="connsiteY2" fmla="*/ 429491 h 436418"/>
              <a:gd name="connsiteX3" fmla="*/ 1828800 w 3387436"/>
              <a:gd name="connsiteY3" fmla="*/ 346364 h 436418"/>
              <a:gd name="connsiteX4" fmla="*/ 2729346 w 3387436"/>
              <a:gd name="connsiteY4" fmla="*/ 346364 h 436418"/>
              <a:gd name="connsiteX5" fmla="*/ 3297382 w 3387436"/>
              <a:gd name="connsiteY5" fmla="*/ 110836 h 436418"/>
              <a:gd name="connsiteX6" fmla="*/ 3269673 w 3387436"/>
              <a:gd name="connsiteY6" fmla="*/ 0 h 436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87436" h="436418">
                <a:moveTo>
                  <a:pt x="0" y="96982"/>
                </a:moveTo>
                <a:cubicBezTo>
                  <a:pt x="73891" y="173182"/>
                  <a:pt x="147782" y="249382"/>
                  <a:pt x="374073" y="304800"/>
                </a:cubicBezTo>
                <a:cubicBezTo>
                  <a:pt x="600364" y="360218"/>
                  <a:pt x="1115292" y="422564"/>
                  <a:pt x="1357746" y="429491"/>
                </a:cubicBezTo>
                <a:cubicBezTo>
                  <a:pt x="1600201" y="436418"/>
                  <a:pt x="1600200" y="360219"/>
                  <a:pt x="1828800" y="346364"/>
                </a:cubicBezTo>
                <a:cubicBezTo>
                  <a:pt x="2057400" y="332510"/>
                  <a:pt x="2484582" y="385619"/>
                  <a:pt x="2729346" y="346364"/>
                </a:cubicBezTo>
                <a:cubicBezTo>
                  <a:pt x="2974110" y="307109"/>
                  <a:pt x="3207328" y="168563"/>
                  <a:pt x="3297382" y="110836"/>
                </a:cubicBezTo>
                <a:cubicBezTo>
                  <a:pt x="3387436" y="53109"/>
                  <a:pt x="3328554" y="26554"/>
                  <a:pt x="3269673" y="0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вал 33"/>
          <p:cNvSpPr/>
          <p:nvPr/>
        </p:nvSpPr>
        <p:spPr>
          <a:xfrm>
            <a:off x="5715008" y="3714752"/>
            <a:ext cx="714380" cy="185738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Овал 32"/>
          <p:cNvSpPr/>
          <p:nvPr/>
        </p:nvSpPr>
        <p:spPr>
          <a:xfrm rot="2117869">
            <a:off x="5410083" y="3229563"/>
            <a:ext cx="571504" cy="857256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Tm="1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/>
          <p:nvPr/>
        </p:nvSpPr>
        <p:spPr>
          <a:xfrm>
            <a:off x="-13855" y="3034145"/>
            <a:ext cx="9213273" cy="969819"/>
          </a:xfrm>
          <a:custGeom>
            <a:avLst/>
            <a:gdLst>
              <a:gd name="connsiteX0" fmla="*/ 0 w 9213273"/>
              <a:gd name="connsiteY0" fmla="*/ 0 h 969819"/>
              <a:gd name="connsiteX1" fmla="*/ 6096000 w 9213273"/>
              <a:gd name="connsiteY1" fmla="*/ 27710 h 969819"/>
              <a:gd name="connsiteX2" fmla="*/ 8021782 w 9213273"/>
              <a:gd name="connsiteY2" fmla="*/ 83128 h 969819"/>
              <a:gd name="connsiteX3" fmla="*/ 6331528 w 9213273"/>
              <a:gd name="connsiteY3" fmla="*/ 180110 h 969819"/>
              <a:gd name="connsiteX4" fmla="*/ 6470073 w 9213273"/>
              <a:gd name="connsiteY4" fmla="*/ 277091 h 969819"/>
              <a:gd name="connsiteX5" fmla="*/ 8575964 w 9213273"/>
              <a:gd name="connsiteY5" fmla="*/ 429491 h 969819"/>
              <a:gd name="connsiteX6" fmla="*/ 8035637 w 9213273"/>
              <a:gd name="connsiteY6" fmla="*/ 526473 h 969819"/>
              <a:gd name="connsiteX7" fmla="*/ 7772400 w 9213273"/>
              <a:gd name="connsiteY7" fmla="*/ 692728 h 969819"/>
              <a:gd name="connsiteX8" fmla="*/ 9213273 w 9213273"/>
              <a:gd name="connsiteY8" fmla="*/ 969819 h 969819"/>
              <a:gd name="connsiteX9" fmla="*/ 9213273 w 9213273"/>
              <a:gd name="connsiteY9" fmla="*/ 969819 h 969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213273" h="969819">
                <a:moveTo>
                  <a:pt x="0" y="0"/>
                </a:moveTo>
                <a:lnTo>
                  <a:pt x="6096000" y="27710"/>
                </a:lnTo>
                <a:cubicBezTo>
                  <a:pt x="7432964" y="41565"/>
                  <a:pt x="7982527" y="57728"/>
                  <a:pt x="8021782" y="83128"/>
                </a:cubicBezTo>
                <a:cubicBezTo>
                  <a:pt x="8061037" y="108528"/>
                  <a:pt x="6590146" y="147783"/>
                  <a:pt x="6331528" y="180110"/>
                </a:cubicBezTo>
                <a:cubicBezTo>
                  <a:pt x="6072910" y="212437"/>
                  <a:pt x="6096000" y="235528"/>
                  <a:pt x="6470073" y="277091"/>
                </a:cubicBezTo>
                <a:cubicBezTo>
                  <a:pt x="6844146" y="318654"/>
                  <a:pt x="8315037" y="387927"/>
                  <a:pt x="8575964" y="429491"/>
                </a:cubicBezTo>
                <a:cubicBezTo>
                  <a:pt x="8836891" y="471055"/>
                  <a:pt x="8169564" y="482600"/>
                  <a:pt x="8035637" y="526473"/>
                </a:cubicBezTo>
                <a:cubicBezTo>
                  <a:pt x="7901710" y="570346"/>
                  <a:pt x="7576127" y="618837"/>
                  <a:pt x="7772400" y="692728"/>
                </a:cubicBezTo>
                <a:cubicBezTo>
                  <a:pt x="7968673" y="766619"/>
                  <a:pt x="9213273" y="969819"/>
                  <a:pt x="9213273" y="969819"/>
                </a:cubicBezTo>
                <a:lnTo>
                  <a:pt x="9213273" y="969819"/>
                </a:ln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7"/>
          <p:cNvGrpSpPr/>
          <p:nvPr/>
        </p:nvGrpSpPr>
        <p:grpSpPr>
          <a:xfrm>
            <a:off x="-41564" y="55418"/>
            <a:ext cx="7384473" cy="2286000"/>
            <a:chOff x="-41564" y="55418"/>
            <a:chExt cx="7384473" cy="2286000"/>
          </a:xfrm>
        </p:grpSpPr>
        <p:sp>
          <p:nvSpPr>
            <p:cNvPr id="5" name="Полилиния 4"/>
            <p:cNvSpPr/>
            <p:nvPr/>
          </p:nvSpPr>
          <p:spPr>
            <a:xfrm>
              <a:off x="-41564" y="755073"/>
              <a:ext cx="1997364" cy="413327"/>
            </a:xfrm>
            <a:custGeom>
              <a:avLst/>
              <a:gdLst>
                <a:gd name="connsiteX0" fmla="*/ 0 w 1997364"/>
                <a:gd name="connsiteY0" fmla="*/ 284018 h 413327"/>
                <a:gd name="connsiteX1" fmla="*/ 374073 w 1997364"/>
                <a:gd name="connsiteY1" fmla="*/ 6927 h 413327"/>
                <a:gd name="connsiteX2" fmla="*/ 581891 w 1997364"/>
                <a:gd name="connsiteY2" fmla="*/ 242454 h 413327"/>
                <a:gd name="connsiteX3" fmla="*/ 748146 w 1997364"/>
                <a:gd name="connsiteY3" fmla="*/ 159327 h 413327"/>
                <a:gd name="connsiteX4" fmla="*/ 900546 w 1997364"/>
                <a:gd name="connsiteY4" fmla="*/ 159327 h 413327"/>
                <a:gd name="connsiteX5" fmla="*/ 1413164 w 1997364"/>
                <a:gd name="connsiteY5" fmla="*/ 408709 h 413327"/>
                <a:gd name="connsiteX6" fmla="*/ 1136073 w 1997364"/>
                <a:gd name="connsiteY6" fmla="*/ 187036 h 413327"/>
                <a:gd name="connsiteX7" fmla="*/ 1371600 w 1997364"/>
                <a:gd name="connsiteY7" fmla="*/ 187036 h 413327"/>
                <a:gd name="connsiteX8" fmla="*/ 1537855 w 1997364"/>
                <a:gd name="connsiteY8" fmla="*/ 90054 h 413327"/>
                <a:gd name="connsiteX9" fmla="*/ 1745673 w 1997364"/>
                <a:gd name="connsiteY9" fmla="*/ 90054 h 413327"/>
                <a:gd name="connsiteX10" fmla="*/ 1967346 w 1997364"/>
                <a:gd name="connsiteY10" fmla="*/ 103909 h 413327"/>
                <a:gd name="connsiteX11" fmla="*/ 1925782 w 1997364"/>
                <a:gd name="connsiteY11" fmla="*/ 103909 h 4133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997364" h="413327">
                  <a:moveTo>
                    <a:pt x="0" y="284018"/>
                  </a:moveTo>
                  <a:cubicBezTo>
                    <a:pt x="138545" y="148936"/>
                    <a:pt x="277091" y="13854"/>
                    <a:pt x="374073" y="6927"/>
                  </a:cubicBezTo>
                  <a:cubicBezTo>
                    <a:pt x="471055" y="0"/>
                    <a:pt x="519546" y="217054"/>
                    <a:pt x="581891" y="242454"/>
                  </a:cubicBezTo>
                  <a:cubicBezTo>
                    <a:pt x="644236" y="267854"/>
                    <a:pt x="695037" y="173182"/>
                    <a:pt x="748146" y="159327"/>
                  </a:cubicBezTo>
                  <a:cubicBezTo>
                    <a:pt x="801255" y="145472"/>
                    <a:pt x="789710" y="117763"/>
                    <a:pt x="900546" y="159327"/>
                  </a:cubicBezTo>
                  <a:cubicBezTo>
                    <a:pt x="1011382" y="200891"/>
                    <a:pt x="1373910" y="404091"/>
                    <a:pt x="1413164" y="408709"/>
                  </a:cubicBezTo>
                  <a:cubicBezTo>
                    <a:pt x="1452418" y="413327"/>
                    <a:pt x="1143000" y="223981"/>
                    <a:pt x="1136073" y="187036"/>
                  </a:cubicBezTo>
                  <a:cubicBezTo>
                    <a:pt x="1129146" y="150091"/>
                    <a:pt x="1304636" y="203200"/>
                    <a:pt x="1371600" y="187036"/>
                  </a:cubicBezTo>
                  <a:cubicBezTo>
                    <a:pt x="1438564" y="170872"/>
                    <a:pt x="1475510" y="106218"/>
                    <a:pt x="1537855" y="90054"/>
                  </a:cubicBezTo>
                  <a:cubicBezTo>
                    <a:pt x="1600201" y="73890"/>
                    <a:pt x="1674091" y="87745"/>
                    <a:pt x="1745673" y="90054"/>
                  </a:cubicBezTo>
                  <a:cubicBezTo>
                    <a:pt x="1817255" y="92363"/>
                    <a:pt x="1937328" y="101600"/>
                    <a:pt x="1967346" y="103909"/>
                  </a:cubicBezTo>
                  <a:cubicBezTo>
                    <a:pt x="1997364" y="106218"/>
                    <a:pt x="1961573" y="105063"/>
                    <a:pt x="1925782" y="103909"/>
                  </a:cubicBezTo>
                </a:path>
              </a:pathLst>
            </a:cu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олилиния 6"/>
            <p:cNvSpPr/>
            <p:nvPr/>
          </p:nvSpPr>
          <p:spPr>
            <a:xfrm>
              <a:off x="360218" y="55418"/>
              <a:ext cx="6982691" cy="2286000"/>
            </a:xfrm>
            <a:custGeom>
              <a:avLst/>
              <a:gdLst>
                <a:gd name="connsiteX0" fmla="*/ 0 w 6982691"/>
                <a:gd name="connsiteY0" fmla="*/ 2286000 h 2286000"/>
                <a:gd name="connsiteX1" fmla="*/ 609600 w 6982691"/>
                <a:gd name="connsiteY1" fmla="*/ 1676400 h 2286000"/>
                <a:gd name="connsiteX2" fmla="*/ 942109 w 6982691"/>
                <a:gd name="connsiteY2" fmla="*/ 1288473 h 2286000"/>
                <a:gd name="connsiteX3" fmla="*/ 1233055 w 6982691"/>
                <a:gd name="connsiteY3" fmla="*/ 1108364 h 2286000"/>
                <a:gd name="connsiteX4" fmla="*/ 1496291 w 6982691"/>
                <a:gd name="connsiteY4" fmla="*/ 858982 h 2286000"/>
                <a:gd name="connsiteX5" fmla="*/ 1717964 w 6982691"/>
                <a:gd name="connsiteY5" fmla="*/ 692727 h 2286000"/>
                <a:gd name="connsiteX6" fmla="*/ 1814946 w 6982691"/>
                <a:gd name="connsiteY6" fmla="*/ 581891 h 2286000"/>
                <a:gd name="connsiteX7" fmla="*/ 2078182 w 6982691"/>
                <a:gd name="connsiteY7" fmla="*/ 706582 h 2286000"/>
                <a:gd name="connsiteX8" fmla="*/ 2355273 w 6982691"/>
                <a:gd name="connsiteY8" fmla="*/ 734291 h 2286000"/>
                <a:gd name="connsiteX9" fmla="*/ 2438400 w 6982691"/>
                <a:gd name="connsiteY9" fmla="*/ 581891 h 2286000"/>
                <a:gd name="connsiteX10" fmla="*/ 2798618 w 6982691"/>
                <a:gd name="connsiteY10" fmla="*/ 374073 h 2286000"/>
                <a:gd name="connsiteX11" fmla="*/ 3144982 w 6982691"/>
                <a:gd name="connsiteY11" fmla="*/ 83127 h 2286000"/>
                <a:gd name="connsiteX12" fmla="*/ 3532909 w 6982691"/>
                <a:gd name="connsiteY12" fmla="*/ 415637 h 2286000"/>
                <a:gd name="connsiteX13" fmla="*/ 3810000 w 6982691"/>
                <a:gd name="connsiteY13" fmla="*/ 581891 h 2286000"/>
                <a:gd name="connsiteX14" fmla="*/ 3990109 w 6982691"/>
                <a:gd name="connsiteY14" fmla="*/ 429491 h 2286000"/>
                <a:gd name="connsiteX15" fmla="*/ 4211782 w 6982691"/>
                <a:gd name="connsiteY15" fmla="*/ 692727 h 2286000"/>
                <a:gd name="connsiteX16" fmla="*/ 4308764 w 6982691"/>
                <a:gd name="connsiteY16" fmla="*/ 665018 h 2286000"/>
                <a:gd name="connsiteX17" fmla="*/ 4516582 w 6982691"/>
                <a:gd name="connsiteY17" fmla="*/ 637309 h 2286000"/>
                <a:gd name="connsiteX18" fmla="*/ 4835237 w 6982691"/>
                <a:gd name="connsiteY18" fmla="*/ 845127 h 2286000"/>
                <a:gd name="connsiteX19" fmla="*/ 5153891 w 6982691"/>
                <a:gd name="connsiteY19" fmla="*/ 886691 h 2286000"/>
                <a:gd name="connsiteX20" fmla="*/ 5486400 w 6982691"/>
                <a:gd name="connsiteY20" fmla="*/ 568037 h 2286000"/>
                <a:gd name="connsiteX21" fmla="*/ 5791200 w 6982691"/>
                <a:gd name="connsiteY21" fmla="*/ 471055 h 2286000"/>
                <a:gd name="connsiteX22" fmla="*/ 6248400 w 6982691"/>
                <a:gd name="connsiteY22" fmla="*/ 457200 h 2286000"/>
                <a:gd name="connsiteX23" fmla="*/ 6442364 w 6982691"/>
                <a:gd name="connsiteY23" fmla="*/ 360218 h 2286000"/>
                <a:gd name="connsiteX24" fmla="*/ 6664037 w 6982691"/>
                <a:gd name="connsiteY24" fmla="*/ 360218 h 2286000"/>
                <a:gd name="connsiteX25" fmla="*/ 6691746 w 6982691"/>
                <a:gd name="connsiteY25" fmla="*/ 83127 h 2286000"/>
                <a:gd name="connsiteX26" fmla="*/ 6982691 w 6982691"/>
                <a:gd name="connsiteY26" fmla="*/ 0 h 2286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6982691" h="2286000">
                  <a:moveTo>
                    <a:pt x="0" y="2286000"/>
                  </a:moveTo>
                  <a:cubicBezTo>
                    <a:pt x="226291" y="2064327"/>
                    <a:pt x="452582" y="1842654"/>
                    <a:pt x="609600" y="1676400"/>
                  </a:cubicBezTo>
                  <a:cubicBezTo>
                    <a:pt x="766618" y="1510146"/>
                    <a:pt x="838200" y="1383146"/>
                    <a:pt x="942109" y="1288473"/>
                  </a:cubicBezTo>
                  <a:cubicBezTo>
                    <a:pt x="1046018" y="1193800"/>
                    <a:pt x="1140691" y="1179946"/>
                    <a:pt x="1233055" y="1108364"/>
                  </a:cubicBezTo>
                  <a:cubicBezTo>
                    <a:pt x="1325419" y="1036782"/>
                    <a:pt x="1415473" y="928255"/>
                    <a:pt x="1496291" y="858982"/>
                  </a:cubicBezTo>
                  <a:cubicBezTo>
                    <a:pt x="1577109" y="789709"/>
                    <a:pt x="1664855" y="738909"/>
                    <a:pt x="1717964" y="692727"/>
                  </a:cubicBezTo>
                  <a:cubicBezTo>
                    <a:pt x="1771073" y="646545"/>
                    <a:pt x="1754910" y="579582"/>
                    <a:pt x="1814946" y="581891"/>
                  </a:cubicBezTo>
                  <a:cubicBezTo>
                    <a:pt x="1874982" y="584200"/>
                    <a:pt x="1988128" y="681182"/>
                    <a:pt x="2078182" y="706582"/>
                  </a:cubicBezTo>
                  <a:cubicBezTo>
                    <a:pt x="2168237" y="731982"/>
                    <a:pt x="2295237" y="755073"/>
                    <a:pt x="2355273" y="734291"/>
                  </a:cubicBezTo>
                  <a:cubicBezTo>
                    <a:pt x="2415309" y="713509"/>
                    <a:pt x="2364509" y="641927"/>
                    <a:pt x="2438400" y="581891"/>
                  </a:cubicBezTo>
                  <a:cubicBezTo>
                    <a:pt x="2512291" y="521855"/>
                    <a:pt x="2680854" y="457200"/>
                    <a:pt x="2798618" y="374073"/>
                  </a:cubicBezTo>
                  <a:cubicBezTo>
                    <a:pt x="2916382" y="290946"/>
                    <a:pt x="3022600" y="76200"/>
                    <a:pt x="3144982" y="83127"/>
                  </a:cubicBezTo>
                  <a:cubicBezTo>
                    <a:pt x="3267364" y="90054"/>
                    <a:pt x="3422073" y="332510"/>
                    <a:pt x="3532909" y="415637"/>
                  </a:cubicBezTo>
                  <a:cubicBezTo>
                    <a:pt x="3643745" y="498764"/>
                    <a:pt x="3733800" y="579582"/>
                    <a:pt x="3810000" y="581891"/>
                  </a:cubicBezTo>
                  <a:cubicBezTo>
                    <a:pt x="3886200" y="584200"/>
                    <a:pt x="3923145" y="411018"/>
                    <a:pt x="3990109" y="429491"/>
                  </a:cubicBezTo>
                  <a:cubicBezTo>
                    <a:pt x="4057073" y="447964"/>
                    <a:pt x="4158673" y="653473"/>
                    <a:pt x="4211782" y="692727"/>
                  </a:cubicBezTo>
                  <a:cubicBezTo>
                    <a:pt x="4264891" y="731981"/>
                    <a:pt x="4257964" y="674254"/>
                    <a:pt x="4308764" y="665018"/>
                  </a:cubicBezTo>
                  <a:cubicBezTo>
                    <a:pt x="4359564" y="655782"/>
                    <a:pt x="4428837" y="607291"/>
                    <a:pt x="4516582" y="637309"/>
                  </a:cubicBezTo>
                  <a:cubicBezTo>
                    <a:pt x="4604327" y="667327"/>
                    <a:pt x="4729019" y="803563"/>
                    <a:pt x="4835237" y="845127"/>
                  </a:cubicBezTo>
                  <a:cubicBezTo>
                    <a:pt x="4941455" y="886691"/>
                    <a:pt x="5045364" y="932873"/>
                    <a:pt x="5153891" y="886691"/>
                  </a:cubicBezTo>
                  <a:cubicBezTo>
                    <a:pt x="5262418" y="840509"/>
                    <a:pt x="5380182" y="637310"/>
                    <a:pt x="5486400" y="568037"/>
                  </a:cubicBezTo>
                  <a:cubicBezTo>
                    <a:pt x="5592618" y="498764"/>
                    <a:pt x="5664200" y="489528"/>
                    <a:pt x="5791200" y="471055"/>
                  </a:cubicBezTo>
                  <a:cubicBezTo>
                    <a:pt x="5918200" y="452582"/>
                    <a:pt x="6139873" y="475673"/>
                    <a:pt x="6248400" y="457200"/>
                  </a:cubicBezTo>
                  <a:cubicBezTo>
                    <a:pt x="6356927" y="438727"/>
                    <a:pt x="6373091" y="376382"/>
                    <a:pt x="6442364" y="360218"/>
                  </a:cubicBezTo>
                  <a:cubicBezTo>
                    <a:pt x="6511637" y="344054"/>
                    <a:pt x="6622473" y="406400"/>
                    <a:pt x="6664037" y="360218"/>
                  </a:cubicBezTo>
                  <a:cubicBezTo>
                    <a:pt x="6705601" y="314036"/>
                    <a:pt x="6638637" y="143163"/>
                    <a:pt x="6691746" y="83127"/>
                  </a:cubicBezTo>
                  <a:cubicBezTo>
                    <a:pt x="6744855" y="23091"/>
                    <a:pt x="6934200" y="18473"/>
                    <a:pt x="6982691" y="0"/>
                  </a:cubicBezTo>
                </a:path>
              </a:pathLst>
            </a:cu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</p:grpSp>
      <p:sp>
        <p:nvSpPr>
          <p:cNvPr id="6" name="Полилиния 5"/>
          <p:cNvSpPr/>
          <p:nvPr/>
        </p:nvSpPr>
        <p:spPr>
          <a:xfrm>
            <a:off x="-13855" y="2359891"/>
            <a:ext cx="1731819" cy="660400"/>
          </a:xfrm>
          <a:custGeom>
            <a:avLst/>
            <a:gdLst>
              <a:gd name="connsiteX0" fmla="*/ 0 w 1731819"/>
              <a:gd name="connsiteY0" fmla="*/ 217054 h 660400"/>
              <a:gd name="connsiteX1" fmla="*/ 346364 w 1731819"/>
              <a:gd name="connsiteY1" fmla="*/ 23091 h 660400"/>
              <a:gd name="connsiteX2" fmla="*/ 706582 w 1731819"/>
              <a:gd name="connsiteY2" fmla="*/ 78509 h 660400"/>
              <a:gd name="connsiteX3" fmla="*/ 1302328 w 1731819"/>
              <a:gd name="connsiteY3" fmla="*/ 383309 h 660400"/>
              <a:gd name="connsiteX4" fmla="*/ 1731819 w 1731819"/>
              <a:gd name="connsiteY4" fmla="*/ 660400 h 660400"/>
              <a:gd name="connsiteX5" fmla="*/ 1731819 w 1731819"/>
              <a:gd name="connsiteY5" fmla="*/ 660400 h 66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31819" h="660400">
                <a:moveTo>
                  <a:pt x="0" y="217054"/>
                </a:moveTo>
                <a:cubicBezTo>
                  <a:pt x="114300" y="131618"/>
                  <a:pt x="228600" y="46182"/>
                  <a:pt x="346364" y="23091"/>
                </a:cubicBezTo>
                <a:cubicBezTo>
                  <a:pt x="464128" y="0"/>
                  <a:pt x="547255" y="18473"/>
                  <a:pt x="706582" y="78509"/>
                </a:cubicBezTo>
                <a:cubicBezTo>
                  <a:pt x="865909" y="138545"/>
                  <a:pt x="1131455" y="286327"/>
                  <a:pt x="1302328" y="383309"/>
                </a:cubicBezTo>
                <a:cubicBezTo>
                  <a:pt x="1473201" y="480291"/>
                  <a:pt x="1731819" y="660400"/>
                  <a:pt x="1731819" y="660400"/>
                </a:cubicBezTo>
                <a:lnTo>
                  <a:pt x="1731819" y="660400"/>
                </a:ln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олилиния 7"/>
          <p:cNvSpPr/>
          <p:nvPr/>
        </p:nvSpPr>
        <p:spPr>
          <a:xfrm>
            <a:off x="1343891" y="2530763"/>
            <a:ext cx="1648691" cy="489528"/>
          </a:xfrm>
          <a:custGeom>
            <a:avLst/>
            <a:gdLst>
              <a:gd name="connsiteX0" fmla="*/ 0 w 1648691"/>
              <a:gd name="connsiteY0" fmla="*/ 170873 h 489528"/>
              <a:gd name="connsiteX1" fmla="*/ 207818 w 1648691"/>
              <a:gd name="connsiteY1" fmla="*/ 115455 h 489528"/>
              <a:gd name="connsiteX2" fmla="*/ 318654 w 1648691"/>
              <a:gd name="connsiteY2" fmla="*/ 198582 h 489528"/>
              <a:gd name="connsiteX3" fmla="*/ 415636 w 1648691"/>
              <a:gd name="connsiteY3" fmla="*/ 18473 h 489528"/>
              <a:gd name="connsiteX4" fmla="*/ 734291 w 1648691"/>
              <a:gd name="connsiteY4" fmla="*/ 87746 h 489528"/>
              <a:gd name="connsiteX5" fmla="*/ 1343891 w 1648691"/>
              <a:gd name="connsiteY5" fmla="*/ 309419 h 489528"/>
              <a:gd name="connsiteX6" fmla="*/ 1648691 w 1648691"/>
              <a:gd name="connsiteY6" fmla="*/ 489528 h 4895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48691" h="489528">
                <a:moveTo>
                  <a:pt x="0" y="170873"/>
                </a:moveTo>
                <a:cubicBezTo>
                  <a:pt x="77354" y="140855"/>
                  <a:pt x="154709" y="110837"/>
                  <a:pt x="207818" y="115455"/>
                </a:cubicBezTo>
                <a:cubicBezTo>
                  <a:pt x="260927" y="120073"/>
                  <a:pt x="284018" y="214746"/>
                  <a:pt x="318654" y="198582"/>
                </a:cubicBezTo>
                <a:cubicBezTo>
                  <a:pt x="353290" y="182418"/>
                  <a:pt x="346363" y="36946"/>
                  <a:pt x="415636" y="18473"/>
                </a:cubicBezTo>
                <a:cubicBezTo>
                  <a:pt x="484909" y="0"/>
                  <a:pt x="579582" y="39255"/>
                  <a:pt x="734291" y="87746"/>
                </a:cubicBezTo>
                <a:cubicBezTo>
                  <a:pt x="889000" y="136237"/>
                  <a:pt x="1191491" y="242455"/>
                  <a:pt x="1343891" y="309419"/>
                </a:cubicBezTo>
                <a:cubicBezTo>
                  <a:pt x="1496291" y="376383"/>
                  <a:pt x="1572491" y="432955"/>
                  <a:pt x="1648691" y="489528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олилиния 8"/>
          <p:cNvSpPr/>
          <p:nvPr/>
        </p:nvSpPr>
        <p:spPr>
          <a:xfrm>
            <a:off x="3274291" y="2703946"/>
            <a:ext cx="2572327" cy="330199"/>
          </a:xfrm>
          <a:custGeom>
            <a:avLst/>
            <a:gdLst>
              <a:gd name="connsiteX0" fmla="*/ 78509 w 2572327"/>
              <a:gd name="connsiteY0" fmla="*/ 316345 h 330199"/>
              <a:gd name="connsiteX1" fmla="*/ 78509 w 2572327"/>
              <a:gd name="connsiteY1" fmla="*/ 219363 h 330199"/>
              <a:gd name="connsiteX2" fmla="*/ 549564 w 2572327"/>
              <a:gd name="connsiteY2" fmla="*/ 11545 h 330199"/>
              <a:gd name="connsiteX3" fmla="*/ 854364 w 2572327"/>
              <a:gd name="connsiteY3" fmla="*/ 150090 h 330199"/>
              <a:gd name="connsiteX4" fmla="*/ 1131454 w 2572327"/>
              <a:gd name="connsiteY4" fmla="*/ 108527 h 330199"/>
              <a:gd name="connsiteX5" fmla="*/ 1450109 w 2572327"/>
              <a:gd name="connsiteY5" fmla="*/ 233218 h 330199"/>
              <a:gd name="connsiteX6" fmla="*/ 1547091 w 2572327"/>
              <a:gd name="connsiteY6" fmla="*/ 80818 h 330199"/>
              <a:gd name="connsiteX7" fmla="*/ 1851891 w 2572327"/>
              <a:gd name="connsiteY7" fmla="*/ 80818 h 330199"/>
              <a:gd name="connsiteX8" fmla="*/ 1962727 w 2572327"/>
              <a:gd name="connsiteY8" fmla="*/ 247072 h 330199"/>
              <a:gd name="connsiteX9" fmla="*/ 2142836 w 2572327"/>
              <a:gd name="connsiteY9" fmla="*/ 163945 h 330199"/>
              <a:gd name="connsiteX10" fmla="*/ 2392218 w 2572327"/>
              <a:gd name="connsiteY10" fmla="*/ 247072 h 330199"/>
              <a:gd name="connsiteX11" fmla="*/ 2447636 w 2572327"/>
              <a:gd name="connsiteY11" fmla="*/ 247072 h 330199"/>
              <a:gd name="connsiteX12" fmla="*/ 2572327 w 2572327"/>
              <a:gd name="connsiteY12" fmla="*/ 330199 h 330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572327" h="330199">
                <a:moveTo>
                  <a:pt x="78509" y="316345"/>
                </a:moveTo>
                <a:cubicBezTo>
                  <a:pt x="39254" y="293254"/>
                  <a:pt x="0" y="270163"/>
                  <a:pt x="78509" y="219363"/>
                </a:cubicBezTo>
                <a:cubicBezTo>
                  <a:pt x="157018" y="168563"/>
                  <a:pt x="420255" y="23091"/>
                  <a:pt x="549564" y="11545"/>
                </a:cubicBezTo>
                <a:cubicBezTo>
                  <a:pt x="678873" y="0"/>
                  <a:pt x="757382" y="133926"/>
                  <a:pt x="854364" y="150090"/>
                </a:cubicBezTo>
                <a:cubicBezTo>
                  <a:pt x="951346" y="166254"/>
                  <a:pt x="1032163" y="94672"/>
                  <a:pt x="1131454" y="108527"/>
                </a:cubicBezTo>
                <a:cubicBezTo>
                  <a:pt x="1230745" y="122382"/>
                  <a:pt x="1380836" y="237836"/>
                  <a:pt x="1450109" y="233218"/>
                </a:cubicBezTo>
                <a:cubicBezTo>
                  <a:pt x="1519382" y="228600"/>
                  <a:pt x="1480127" y="106218"/>
                  <a:pt x="1547091" y="80818"/>
                </a:cubicBezTo>
                <a:cubicBezTo>
                  <a:pt x="1614055" y="55418"/>
                  <a:pt x="1782618" y="53109"/>
                  <a:pt x="1851891" y="80818"/>
                </a:cubicBezTo>
                <a:cubicBezTo>
                  <a:pt x="1921164" y="108527"/>
                  <a:pt x="1914236" y="233218"/>
                  <a:pt x="1962727" y="247072"/>
                </a:cubicBezTo>
                <a:cubicBezTo>
                  <a:pt x="2011218" y="260926"/>
                  <a:pt x="2071254" y="163945"/>
                  <a:pt x="2142836" y="163945"/>
                </a:cubicBezTo>
                <a:cubicBezTo>
                  <a:pt x="2214418" y="163945"/>
                  <a:pt x="2341418" y="233218"/>
                  <a:pt x="2392218" y="247072"/>
                </a:cubicBezTo>
                <a:cubicBezTo>
                  <a:pt x="2443018" y="260926"/>
                  <a:pt x="2417618" y="233218"/>
                  <a:pt x="2447636" y="247072"/>
                </a:cubicBezTo>
                <a:cubicBezTo>
                  <a:pt x="2477654" y="260926"/>
                  <a:pt x="2524990" y="295562"/>
                  <a:pt x="2572327" y="330199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олилиния 12"/>
          <p:cNvSpPr/>
          <p:nvPr/>
        </p:nvSpPr>
        <p:spPr>
          <a:xfrm>
            <a:off x="5472545" y="789709"/>
            <a:ext cx="3685310" cy="2064327"/>
          </a:xfrm>
          <a:custGeom>
            <a:avLst/>
            <a:gdLst>
              <a:gd name="connsiteX0" fmla="*/ 0 w 3685310"/>
              <a:gd name="connsiteY0" fmla="*/ 2064327 h 2064327"/>
              <a:gd name="connsiteX1" fmla="*/ 304800 w 3685310"/>
              <a:gd name="connsiteY1" fmla="*/ 1911927 h 2064327"/>
              <a:gd name="connsiteX2" fmla="*/ 595746 w 3685310"/>
              <a:gd name="connsiteY2" fmla="*/ 1413164 h 2064327"/>
              <a:gd name="connsiteX3" fmla="*/ 983673 w 3685310"/>
              <a:gd name="connsiteY3" fmla="*/ 1052946 h 2064327"/>
              <a:gd name="connsiteX4" fmla="*/ 1274619 w 3685310"/>
              <a:gd name="connsiteY4" fmla="*/ 942109 h 2064327"/>
              <a:gd name="connsiteX5" fmla="*/ 1925782 w 3685310"/>
              <a:gd name="connsiteY5" fmla="*/ 512618 h 2064327"/>
              <a:gd name="connsiteX6" fmla="*/ 2521528 w 3685310"/>
              <a:gd name="connsiteY6" fmla="*/ 332509 h 2064327"/>
              <a:gd name="connsiteX7" fmla="*/ 3241964 w 3685310"/>
              <a:gd name="connsiteY7" fmla="*/ 166255 h 2064327"/>
              <a:gd name="connsiteX8" fmla="*/ 3685310 w 3685310"/>
              <a:gd name="connsiteY8" fmla="*/ 0 h 2064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685310" h="2064327">
                <a:moveTo>
                  <a:pt x="0" y="2064327"/>
                </a:moveTo>
                <a:cubicBezTo>
                  <a:pt x="102754" y="2042390"/>
                  <a:pt x="205509" y="2020454"/>
                  <a:pt x="304800" y="1911927"/>
                </a:cubicBezTo>
                <a:cubicBezTo>
                  <a:pt x="404091" y="1803400"/>
                  <a:pt x="482601" y="1556328"/>
                  <a:pt x="595746" y="1413164"/>
                </a:cubicBezTo>
                <a:cubicBezTo>
                  <a:pt x="708892" y="1270001"/>
                  <a:pt x="870528" y="1131455"/>
                  <a:pt x="983673" y="1052946"/>
                </a:cubicBezTo>
                <a:cubicBezTo>
                  <a:pt x="1096818" y="974437"/>
                  <a:pt x="1117601" y="1032164"/>
                  <a:pt x="1274619" y="942109"/>
                </a:cubicBezTo>
                <a:cubicBezTo>
                  <a:pt x="1431637" y="852054"/>
                  <a:pt x="1717964" y="614218"/>
                  <a:pt x="1925782" y="512618"/>
                </a:cubicBezTo>
                <a:cubicBezTo>
                  <a:pt x="2133600" y="411018"/>
                  <a:pt x="2302164" y="390236"/>
                  <a:pt x="2521528" y="332509"/>
                </a:cubicBezTo>
                <a:cubicBezTo>
                  <a:pt x="2740892" y="274782"/>
                  <a:pt x="3048000" y="221673"/>
                  <a:pt x="3241964" y="166255"/>
                </a:cubicBezTo>
                <a:cubicBezTo>
                  <a:pt x="3435928" y="110837"/>
                  <a:pt x="3560619" y="55418"/>
                  <a:pt x="3685310" y="0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11" name="Полилиния 10"/>
          <p:cNvSpPr/>
          <p:nvPr/>
        </p:nvSpPr>
        <p:spPr>
          <a:xfrm>
            <a:off x="5943600" y="1066800"/>
            <a:ext cx="3172691" cy="1953491"/>
          </a:xfrm>
          <a:custGeom>
            <a:avLst/>
            <a:gdLst>
              <a:gd name="connsiteX0" fmla="*/ 0 w 3172691"/>
              <a:gd name="connsiteY0" fmla="*/ 1953491 h 1953491"/>
              <a:gd name="connsiteX1" fmla="*/ 374073 w 3172691"/>
              <a:gd name="connsiteY1" fmla="*/ 1828800 h 1953491"/>
              <a:gd name="connsiteX2" fmla="*/ 762000 w 3172691"/>
              <a:gd name="connsiteY2" fmla="*/ 1510145 h 1953491"/>
              <a:gd name="connsiteX3" fmla="*/ 997527 w 3172691"/>
              <a:gd name="connsiteY3" fmla="*/ 1371600 h 1953491"/>
              <a:gd name="connsiteX4" fmla="*/ 1219200 w 3172691"/>
              <a:gd name="connsiteY4" fmla="*/ 1288473 h 1953491"/>
              <a:gd name="connsiteX5" fmla="*/ 1510145 w 3172691"/>
              <a:gd name="connsiteY5" fmla="*/ 1094509 h 1953491"/>
              <a:gd name="connsiteX6" fmla="*/ 1787236 w 3172691"/>
              <a:gd name="connsiteY6" fmla="*/ 942109 h 1953491"/>
              <a:gd name="connsiteX7" fmla="*/ 1842655 w 3172691"/>
              <a:gd name="connsiteY7" fmla="*/ 595745 h 1953491"/>
              <a:gd name="connsiteX8" fmla="*/ 2105891 w 3172691"/>
              <a:gd name="connsiteY8" fmla="*/ 512618 h 1953491"/>
              <a:gd name="connsiteX9" fmla="*/ 2147455 w 3172691"/>
              <a:gd name="connsiteY9" fmla="*/ 360218 h 1953491"/>
              <a:gd name="connsiteX10" fmla="*/ 2286000 w 3172691"/>
              <a:gd name="connsiteY10" fmla="*/ 318655 h 1953491"/>
              <a:gd name="connsiteX11" fmla="*/ 2646218 w 3172691"/>
              <a:gd name="connsiteY11" fmla="*/ 193964 h 1953491"/>
              <a:gd name="connsiteX12" fmla="*/ 2992582 w 3172691"/>
              <a:gd name="connsiteY12" fmla="*/ 55418 h 1953491"/>
              <a:gd name="connsiteX13" fmla="*/ 3172691 w 3172691"/>
              <a:gd name="connsiteY13" fmla="*/ 0 h 1953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172691" h="1953491">
                <a:moveTo>
                  <a:pt x="0" y="1953491"/>
                </a:moveTo>
                <a:cubicBezTo>
                  <a:pt x="123536" y="1928091"/>
                  <a:pt x="247073" y="1902691"/>
                  <a:pt x="374073" y="1828800"/>
                </a:cubicBezTo>
                <a:cubicBezTo>
                  <a:pt x="501073" y="1754909"/>
                  <a:pt x="658091" y="1586345"/>
                  <a:pt x="762000" y="1510145"/>
                </a:cubicBezTo>
                <a:cubicBezTo>
                  <a:pt x="865909" y="1433945"/>
                  <a:pt x="921327" y="1408545"/>
                  <a:pt x="997527" y="1371600"/>
                </a:cubicBezTo>
                <a:cubicBezTo>
                  <a:pt x="1073727" y="1334655"/>
                  <a:pt x="1133764" y="1334655"/>
                  <a:pt x="1219200" y="1288473"/>
                </a:cubicBezTo>
                <a:cubicBezTo>
                  <a:pt x="1304636" y="1242291"/>
                  <a:pt x="1415472" y="1152236"/>
                  <a:pt x="1510145" y="1094509"/>
                </a:cubicBezTo>
                <a:cubicBezTo>
                  <a:pt x="1604818" y="1036782"/>
                  <a:pt x="1731818" y="1025236"/>
                  <a:pt x="1787236" y="942109"/>
                </a:cubicBezTo>
                <a:cubicBezTo>
                  <a:pt x="1842654" y="858982"/>
                  <a:pt x="1789546" y="667327"/>
                  <a:pt x="1842655" y="595745"/>
                </a:cubicBezTo>
                <a:cubicBezTo>
                  <a:pt x="1895764" y="524163"/>
                  <a:pt x="2055091" y="551872"/>
                  <a:pt x="2105891" y="512618"/>
                </a:cubicBezTo>
                <a:cubicBezTo>
                  <a:pt x="2156691" y="473364"/>
                  <a:pt x="2117437" y="392545"/>
                  <a:pt x="2147455" y="360218"/>
                </a:cubicBezTo>
                <a:cubicBezTo>
                  <a:pt x="2177473" y="327891"/>
                  <a:pt x="2202873" y="346364"/>
                  <a:pt x="2286000" y="318655"/>
                </a:cubicBezTo>
                <a:cubicBezTo>
                  <a:pt x="2369127" y="290946"/>
                  <a:pt x="2528454" y="237837"/>
                  <a:pt x="2646218" y="193964"/>
                </a:cubicBezTo>
                <a:cubicBezTo>
                  <a:pt x="2763982" y="150091"/>
                  <a:pt x="2904837" y="87745"/>
                  <a:pt x="2992582" y="55418"/>
                </a:cubicBezTo>
                <a:cubicBezTo>
                  <a:pt x="3080327" y="23091"/>
                  <a:pt x="3126509" y="11545"/>
                  <a:pt x="3172691" y="0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олилиния 11"/>
          <p:cNvSpPr/>
          <p:nvPr/>
        </p:nvSpPr>
        <p:spPr>
          <a:xfrm>
            <a:off x="7218218" y="1593273"/>
            <a:ext cx="2008909" cy="1468582"/>
          </a:xfrm>
          <a:custGeom>
            <a:avLst/>
            <a:gdLst>
              <a:gd name="connsiteX0" fmla="*/ 0 w 2008909"/>
              <a:gd name="connsiteY0" fmla="*/ 1468582 h 1468582"/>
              <a:gd name="connsiteX1" fmla="*/ 374073 w 2008909"/>
              <a:gd name="connsiteY1" fmla="*/ 1039091 h 1468582"/>
              <a:gd name="connsiteX2" fmla="*/ 595746 w 2008909"/>
              <a:gd name="connsiteY2" fmla="*/ 900545 h 1468582"/>
              <a:gd name="connsiteX3" fmla="*/ 886691 w 2008909"/>
              <a:gd name="connsiteY3" fmla="*/ 762000 h 1468582"/>
              <a:gd name="connsiteX4" fmla="*/ 1163782 w 2008909"/>
              <a:gd name="connsiteY4" fmla="*/ 512618 h 1468582"/>
              <a:gd name="connsiteX5" fmla="*/ 1288473 w 2008909"/>
              <a:gd name="connsiteY5" fmla="*/ 374072 h 1468582"/>
              <a:gd name="connsiteX6" fmla="*/ 1565564 w 2008909"/>
              <a:gd name="connsiteY6" fmla="*/ 374072 h 1468582"/>
              <a:gd name="connsiteX7" fmla="*/ 1814946 w 2008909"/>
              <a:gd name="connsiteY7" fmla="*/ 96982 h 1468582"/>
              <a:gd name="connsiteX8" fmla="*/ 1870364 w 2008909"/>
              <a:gd name="connsiteY8" fmla="*/ 55418 h 1468582"/>
              <a:gd name="connsiteX9" fmla="*/ 2008909 w 2008909"/>
              <a:gd name="connsiteY9" fmla="*/ 0 h 1468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008909" h="1468582">
                <a:moveTo>
                  <a:pt x="0" y="1468582"/>
                </a:moveTo>
                <a:cubicBezTo>
                  <a:pt x="137391" y="1301173"/>
                  <a:pt x="274782" y="1133764"/>
                  <a:pt x="374073" y="1039091"/>
                </a:cubicBezTo>
                <a:cubicBezTo>
                  <a:pt x="473364" y="944418"/>
                  <a:pt x="510310" y="946727"/>
                  <a:pt x="595746" y="900545"/>
                </a:cubicBezTo>
                <a:cubicBezTo>
                  <a:pt x="681182" y="854363"/>
                  <a:pt x="792019" y="826654"/>
                  <a:pt x="886691" y="762000"/>
                </a:cubicBezTo>
                <a:cubicBezTo>
                  <a:pt x="981363" y="697346"/>
                  <a:pt x="1096818" y="577273"/>
                  <a:pt x="1163782" y="512618"/>
                </a:cubicBezTo>
                <a:cubicBezTo>
                  <a:pt x="1230746" y="447963"/>
                  <a:pt x="1221509" y="397163"/>
                  <a:pt x="1288473" y="374072"/>
                </a:cubicBezTo>
                <a:cubicBezTo>
                  <a:pt x="1355437" y="350981"/>
                  <a:pt x="1477819" y="420254"/>
                  <a:pt x="1565564" y="374072"/>
                </a:cubicBezTo>
                <a:cubicBezTo>
                  <a:pt x="1653309" y="327890"/>
                  <a:pt x="1764146" y="150091"/>
                  <a:pt x="1814946" y="96982"/>
                </a:cubicBezTo>
                <a:cubicBezTo>
                  <a:pt x="1865746" y="43873"/>
                  <a:pt x="1838037" y="71582"/>
                  <a:pt x="1870364" y="55418"/>
                </a:cubicBezTo>
                <a:cubicBezTo>
                  <a:pt x="1902691" y="39254"/>
                  <a:pt x="1955800" y="19627"/>
                  <a:pt x="2008909" y="0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олилиния 13"/>
          <p:cNvSpPr/>
          <p:nvPr/>
        </p:nvSpPr>
        <p:spPr>
          <a:xfrm>
            <a:off x="8007927" y="3131127"/>
            <a:ext cx="1094509" cy="83128"/>
          </a:xfrm>
          <a:custGeom>
            <a:avLst/>
            <a:gdLst>
              <a:gd name="connsiteX0" fmla="*/ 0 w 1094509"/>
              <a:gd name="connsiteY0" fmla="*/ 0 h 83128"/>
              <a:gd name="connsiteX1" fmla="*/ 845128 w 1094509"/>
              <a:gd name="connsiteY1" fmla="*/ 13855 h 83128"/>
              <a:gd name="connsiteX2" fmla="*/ 1094509 w 1094509"/>
              <a:gd name="connsiteY2" fmla="*/ 83128 h 83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94509" h="83128">
                <a:moveTo>
                  <a:pt x="0" y="0"/>
                </a:moveTo>
                <a:cubicBezTo>
                  <a:pt x="331355" y="0"/>
                  <a:pt x="662710" y="0"/>
                  <a:pt x="845128" y="13855"/>
                </a:cubicBezTo>
                <a:cubicBezTo>
                  <a:pt x="1027546" y="27710"/>
                  <a:pt x="1061027" y="55419"/>
                  <a:pt x="1094509" y="83128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" name="Группа 29"/>
          <p:cNvGrpSpPr/>
          <p:nvPr/>
        </p:nvGrpSpPr>
        <p:grpSpPr>
          <a:xfrm>
            <a:off x="3786182" y="5000637"/>
            <a:ext cx="4431001" cy="1285884"/>
            <a:chOff x="3786182" y="5000636"/>
            <a:chExt cx="4431001" cy="1524855"/>
          </a:xfrm>
        </p:grpSpPr>
        <p:sp>
          <p:nvSpPr>
            <p:cNvPr id="15" name="Полилиния 14"/>
            <p:cNvSpPr/>
            <p:nvPr/>
          </p:nvSpPr>
          <p:spPr>
            <a:xfrm>
              <a:off x="3786182" y="5000636"/>
              <a:ext cx="4431001" cy="1213295"/>
            </a:xfrm>
            <a:custGeom>
              <a:avLst/>
              <a:gdLst>
                <a:gd name="connsiteX0" fmla="*/ 1683327 w 4359563"/>
                <a:gd name="connsiteY0" fmla="*/ 182418 h 852054"/>
                <a:gd name="connsiteX1" fmla="*/ 1627908 w 4359563"/>
                <a:gd name="connsiteY1" fmla="*/ 182418 h 852054"/>
                <a:gd name="connsiteX2" fmla="*/ 519545 w 4359563"/>
                <a:gd name="connsiteY2" fmla="*/ 404090 h 852054"/>
                <a:gd name="connsiteX3" fmla="*/ 187036 w 4359563"/>
                <a:gd name="connsiteY3" fmla="*/ 708890 h 852054"/>
                <a:gd name="connsiteX4" fmla="*/ 1641763 w 4359563"/>
                <a:gd name="connsiteY4" fmla="*/ 847436 h 852054"/>
                <a:gd name="connsiteX5" fmla="*/ 2237508 w 4359563"/>
                <a:gd name="connsiteY5" fmla="*/ 681181 h 852054"/>
                <a:gd name="connsiteX6" fmla="*/ 2777836 w 4359563"/>
                <a:gd name="connsiteY6" fmla="*/ 708890 h 852054"/>
                <a:gd name="connsiteX7" fmla="*/ 3872345 w 4359563"/>
                <a:gd name="connsiteY7" fmla="*/ 445654 h 852054"/>
                <a:gd name="connsiteX8" fmla="*/ 4301836 w 4359563"/>
                <a:gd name="connsiteY8" fmla="*/ 140854 h 852054"/>
                <a:gd name="connsiteX9" fmla="*/ 3525981 w 4359563"/>
                <a:gd name="connsiteY9" fmla="*/ 2309 h 852054"/>
                <a:gd name="connsiteX10" fmla="*/ 2860963 w 4359563"/>
                <a:gd name="connsiteY10" fmla="*/ 154709 h 852054"/>
                <a:gd name="connsiteX11" fmla="*/ 2417618 w 4359563"/>
                <a:gd name="connsiteY11" fmla="*/ 154709 h 852054"/>
                <a:gd name="connsiteX12" fmla="*/ 1960418 w 4359563"/>
                <a:gd name="connsiteY12" fmla="*/ 113145 h 852054"/>
                <a:gd name="connsiteX13" fmla="*/ 1752599 w 4359563"/>
                <a:gd name="connsiteY13" fmla="*/ 127000 h 852054"/>
                <a:gd name="connsiteX14" fmla="*/ 1683327 w 4359563"/>
                <a:gd name="connsiteY14" fmla="*/ 182418 h 852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359563" h="852054">
                  <a:moveTo>
                    <a:pt x="1683327" y="182418"/>
                  </a:moveTo>
                  <a:cubicBezTo>
                    <a:pt x="1662545" y="191654"/>
                    <a:pt x="1627908" y="182418"/>
                    <a:pt x="1627908" y="182418"/>
                  </a:cubicBezTo>
                  <a:cubicBezTo>
                    <a:pt x="1433944" y="219363"/>
                    <a:pt x="759690" y="316345"/>
                    <a:pt x="519545" y="404090"/>
                  </a:cubicBezTo>
                  <a:cubicBezTo>
                    <a:pt x="279400" y="491835"/>
                    <a:pt x="0" y="634999"/>
                    <a:pt x="187036" y="708890"/>
                  </a:cubicBezTo>
                  <a:cubicBezTo>
                    <a:pt x="374072" y="782781"/>
                    <a:pt x="1300018" y="852054"/>
                    <a:pt x="1641763" y="847436"/>
                  </a:cubicBezTo>
                  <a:cubicBezTo>
                    <a:pt x="1983508" y="842818"/>
                    <a:pt x="2048163" y="704272"/>
                    <a:pt x="2237508" y="681181"/>
                  </a:cubicBezTo>
                  <a:cubicBezTo>
                    <a:pt x="2426853" y="658090"/>
                    <a:pt x="2505363" y="748144"/>
                    <a:pt x="2777836" y="708890"/>
                  </a:cubicBezTo>
                  <a:cubicBezTo>
                    <a:pt x="3050309" y="669636"/>
                    <a:pt x="3618345" y="540327"/>
                    <a:pt x="3872345" y="445654"/>
                  </a:cubicBezTo>
                  <a:cubicBezTo>
                    <a:pt x="4126345" y="350981"/>
                    <a:pt x="4359563" y="214745"/>
                    <a:pt x="4301836" y="140854"/>
                  </a:cubicBezTo>
                  <a:cubicBezTo>
                    <a:pt x="4244109" y="66963"/>
                    <a:pt x="3766126" y="0"/>
                    <a:pt x="3525981" y="2309"/>
                  </a:cubicBezTo>
                  <a:cubicBezTo>
                    <a:pt x="3285836" y="4618"/>
                    <a:pt x="3045690" y="129309"/>
                    <a:pt x="2860963" y="154709"/>
                  </a:cubicBezTo>
                  <a:cubicBezTo>
                    <a:pt x="2676236" y="180109"/>
                    <a:pt x="2567709" y="161636"/>
                    <a:pt x="2417618" y="154709"/>
                  </a:cubicBezTo>
                  <a:cubicBezTo>
                    <a:pt x="2267527" y="147782"/>
                    <a:pt x="2071254" y="117763"/>
                    <a:pt x="1960418" y="113145"/>
                  </a:cubicBezTo>
                  <a:cubicBezTo>
                    <a:pt x="1849582" y="108527"/>
                    <a:pt x="1798781" y="117764"/>
                    <a:pt x="1752599" y="127000"/>
                  </a:cubicBezTo>
                  <a:cubicBezTo>
                    <a:pt x="1706417" y="136236"/>
                    <a:pt x="1704109" y="173182"/>
                    <a:pt x="1683327" y="182418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1" name="Прямая соединительная линия 20"/>
            <p:cNvCxnSpPr/>
            <p:nvPr/>
          </p:nvCxnSpPr>
          <p:spPr>
            <a:xfrm rot="16200000" flipH="1">
              <a:off x="3786182" y="6072206"/>
              <a:ext cx="285754" cy="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 rot="5400000">
              <a:off x="6000760" y="6072205"/>
              <a:ext cx="285753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 rot="5400000">
              <a:off x="7930380" y="5429264"/>
              <a:ext cx="427834" cy="7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Полилиния 30"/>
            <p:cNvSpPr/>
            <p:nvPr/>
          </p:nvSpPr>
          <p:spPr>
            <a:xfrm>
              <a:off x="3934691" y="5680364"/>
              <a:ext cx="4225636" cy="845127"/>
            </a:xfrm>
            <a:custGeom>
              <a:avLst/>
              <a:gdLst>
                <a:gd name="connsiteX0" fmla="*/ 0 w 4225636"/>
                <a:gd name="connsiteY0" fmla="*/ 526472 h 845127"/>
                <a:gd name="connsiteX1" fmla="*/ 429491 w 4225636"/>
                <a:gd name="connsiteY1" fmla="*/ 720436 h 845127"/>
                <a:gd name="connsiteX2" fmla="*/ 1662545 w 4225636"/>
                <a:gd name="connsiteY2" fmla="*/ 817418 h 845127"/>
                <a:gd name="connsiteX3" fmla="*/ 2216727 w 4225636"/>
                <a:gd name="connsiteY3" fmla="*/ 554181 h 845127"/>
                <a:gd name="connsiteX4" fmla="*/ 2618509 w 4225636"/>
                <a:gd name="connsiteY4" fmla="*/ 665018 h 845127"/>
                <a:gd name="connsiteX5" fmla="*/ 3810000 w 4225636"/>
                <a:gd name="connsiteY5" fmla="*/ 290945 h 845127"/>
                <a:gd name="connsiteX6" fmla="*/ 4225636 w 4225636"/>
                <a:gd name="connsiteY6" fmla="*/ 0 h 845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225636" h="845127">
                  <a:moveTo>
                    <a:pt x="0" y="526472"/>
                  </a:moveTo>
                  <a:cubicBezTo>
                    <a:pt x="76200" y="599208"/>
                    <a:pt x="152400" y="671945"/>
                    <a:pt x="429491" y="720436"/>
                  </a:cubicBezTo>
                  <a:cubicBezTo>
                    <a:pt x="706582" y="768927"/>
                    <a:pt x="1364672" y="845127"/>
                    <a:pt x="1662545" y="817418"/>
                  </a:cubicBezTo>
                  <a:cubicBezTo>
                    <a:pt x="1960418" y="789709"/>
                    <a:pt x="2057400" y="579581"/>
                    <a:pt x="2216727" y="554181"/>
                  </a:cubicBezTo>
                  <a:cubicBezTo>
                    <a:pt x="2376054" y="528781"/>
                    <a:pt x="2352963" y="708891"/>
                    <a:pt x="2618509" y="665018"/>
                  </a:cubicBezTo>
                  <a:cubicBezTo>
                    <a:pt x="2884055" y="621145"/>
                    <a:pt x="3542146" y="401781"/>
                    <a:pt x="3810000" y="290945"/>
                  </a:cubicBezTo>
                  <a:cubicBezTo>
                    <a:pt x="4077854" y="180109"/>
                    <a:pt x="4156363" y="53109"/>
                    <a:pt x="4225636" y="0"/>
                  </a:cubicBezTo>
                </a:path>
              </a:pathLst>
            </a:cu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0" name="Группа 31"/>
          <p:cNvGrpSpPr/>
          <p:nvPr/>
        </p:nvGrpSpPr>
        <p:grpSpPr>
          <a:xfrm>
            <a:off x="500034" y="3704214"/>
            <a:ext cx="6357981" cy="939232"/>
            <a:chOff x="714348" y="3632775"/>
            <a:chExt cx="4451927" cy="939225"/>
          </a:xfrm>
        </p:grpSpPr>
        <p:sp>
          <p:nvSpPr>
            <p:cNvPr id="18" name="Полилиния 17"/>
            <p:cNvSpPr/>
            <p:nvPr/>
          </p:nvSpPr>
          <p:spPr>
            <a:xfrm>
              <a:off x="714348" y="3632775"/>
              <a:ext cx="4451927" cy="641209"/>
            </a:xfrm>
            <a:custGeom>
              <a:avLst/>
              <a:gdLst>
                <a:gd name="connsiteX0" fmla="*/ 990600 w 4451927"/>
                <a:gd name="connsiteY0" fmla="*/ 270163 h 773545"/>
                <a:gd name="connsiteX1" fmla="*/ 893619 w 4451927"/>
                <a:gd name="connsiteY1" fmla="*/ 270163 h 773545"/>
                <a:gd name="connsiteX2" fmla="*/ 311728 w 4451927"/>
                <a:gd name="connsiteY2" fmla="*/ 422563 h 773545"/>
                <a:gd name="connsiteX3" fmla="*/ 353291 w 4451927"/>
                <a:gd name="connsiteY3" fmla="*/ 713509 h 773545"/>
                <a:gd name="connsiteX4" fmla="*/ 2431473 w 4451927"/>
                <a:gd name="connsiteY4" fmla="*/ 741218 h 773545"/>
                <a:gd name="connsiteX5" fmla="*/ 2999510 w 4451927"/>
                <a:gd name="connsiteY5" fmla="*/ 519545 h 773545"/>
                <a:gd name="connsiteX6" fmla="*/ 3913910 w 4451927"/>
                <a:gd name="connsiteY6" fmla="*/ 477981 h 773545"/>
                <a:gd name="connsiteX7" fmla="*/ 4440382 w 4451927"/>
                <a:gd name="connsiteY7" fmla="*/ 187036 h 773545"/>
                <a:gd name="connsiteX8" fmla="*/ 3844637 w 4451927"/>
                <a:gd name="connsiteY8" fmla="*/ 6927 h 773545"/>
                <a:gd name="connsiteX9" fmla="*/ 2763982 w 4451927"/>
                <a:gd name="connsiteY9" fmla="*/ 145472 h 773545"/>
                <a:gd name="connsiteX10" fmla="*/ 1004455 w 4451927"/>
                <a:gd name="connsiteY10" fmla="*/ 214745 h 773545"/>
                <a:gd name="connsiteX0" fmla="*/ 990600 w 4451927"/>
                <a:gd name="connsiteY0" fmla="*/ 137827 h 641209"/>
                <a:gd name="connsiteX1" fmla="*/ 893619 w 4451927"/>
                <a:gd name="connsiteY1" fmla="*/ 137827 h 641209"/>
                <a:gd name="connsiteX2" fmla="*/ 311728 w 4451927"/>
                <a:gd name="connsiteY2" fmla="*/ 290227 h 641209"/>
                <a:gd name="connsiteX3" fmla="*/ 353291 w 4451927"/>
                <a:gd name="connsiteY3" fmla="*/ 581173 h 641209"/>
                <a:gd name="connsiteX4" fmla="*/ 2431473 w 4451927"/>
                <a:gd name="connsiteY4" fmla="*/ 608882 h 641209"/>
                <a:gd name="connsiteX5" fmla="*/ 2999510 w 4451927"/>
                <a:gd name="connsiteY5" fmla="*/ 387209 h 641209"/>
                <a:gd name="connsiteX6" fmla="*/ 3913910 w 4451927"/>
                <a:gd name="connsiteY6" fmla="*/ 345645 h 641209"/>
                <a:gd name="connsiteX7" fmla="*/ 4440382 w 4451927"/>
                <a:gd name="connsiteY7" fmla="*/ 54700 h 641209"/>
                <a:gd name="connsiteX8" fmla="*/ 3844637 w 4451927"/>
                <a:gd name="connsiteY8" fmla="*/ 17442 h 641209"/>
                <a:gd name="connsiteX9" fmla="*/ 2763982 w 4451927"/>
                <a:gd name="connsiteY9" fmla="*/ 13136 h 641209"/>
                <a:gd name="connsiteX10" fmla="*/ 1004455 w 4451927"/>
                <a:gd name="connsiteY10" fmla="*/ 82409 h 641209"/>
                <a:gd name="connsiteX0" fmla="*/ 990600 w 4451927"/>
                <a:gd name="connsiteY0" fmla="*/ 137827 h 641209"/>
                <a:gd name="connsiteX1" fmla="*/ 893619 w 4451927"/>
                <a:gd name="connsiteY1" fmla="*/ 137827 h 641209"/>
                <a:gd name="connsiteX2" fmla="*/ 311728 w 4451927"/>
                <a:gd name="connsiteY2" fmla="*/ 290227 h 641209"/>
                <a:gd name="connsiteX3" fmla="*/ 353291 w 4451927"/>
                <a:gd name="connsiteY3" fmla="*/ 581173 h 641209"/>
                <a:gd name="connsiteX4" fmla="*/ 2431473 w 4451927"/>
                <a:gd name="connsiteY4" fmla="*/ 608882 h 641209"/>
                <a:gd name="connsiteX5" fmla="*/ 2999510 w 4451927"/>
                <a:gd name="connsiteY5" fmla="*/ 387209 h 641209"/>
                <a:gd name="connsiteX6" fmla="*/ 3913910 w 4451927"/>
                <a:gd name="connsiteY6" fmla="*/ 345645 h 641209"/>
                <a:gd name="connsiteX7" fmla="*/ 4440382 w 4451927"/>
                <a:gd name="connsiteY7" fmla="*/ 54700 h 641209"/>
                <a:gd name="connsiteX8" fmla="*/ 3844637 w 4451927"/>
                <a:gd name="connsiteY8" fmla="*/ 17442 h 641209"/>
                <a:gd name="connsiteX9" fmla="*/ 2763982 w 4451927"/>
                <a:gd name="connsiteY9" fmla="*/ 13136 h 641209"/>
                <a:gd name="connsiteX10" fmla="*/ 1004455 w 4451927"/>
                <a:gd name="connsiteY10" fmla="*/ 82409 h 641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451927" h="641209">
                  <a:moveTo>
                    <a:pt x="990600" y="137827"/>
                  </a:moveTo>
                  <a:cubicBezTo>
                    <a:pt x="998682" y="125127"/>
                    <a:pt x="1006764" y="112427"/>
                    <a:pt x="893619" y="137827"/>
                  </a:cubicBezTo>
                  <a:cubicBezTo>
                    <a:pt x="780474" y="163227"/>
                    <a:pt x="401783" y="216336"/>
                    <a:pt x="311728" y="290227"/>
                  </a:cubicBezTo>
                  <a:cubicBezTo>
                    <a:pt x="221673" y="364118"/>
                    <a:pt x="0" y="528064"/>
                    <a:pt x="353291" y="581173"/>
                  </a:cubicBezTo>
                  <a:cubicBezTo>
                    <a:pt x="706582" y="634282"/>
                    <a:pt x="1990437" y="641209"/>
                    <a:pt x="2431473" y="608882"/>
                  </a:cubicBezTo>
                  <a:cubicBezTo>
                    <a:pt x="2872509" y="576555"/>
                    <a:pt x="2752437" y="431082"/>
                    <a:pt x="2999510" y="387209"/>
                  </a:cubicBezTo>
                  <a:cubicBezTo>
                    <a:pt x="3246583" y="343336"/>
                    <a:pt x="3673765" y="401063"/>
                    <a:pt x="3913910" y="345645"/>
                  </a:cubicBezTo>
                  <a:cubicBezTo>
                    <a:pt x="4154055" y="290227"/>
                    <a:pt x="4451927" y="109400"/>
                    <a:pt x="4440382" y="54700"/>
                  </a:cubicBezTo>
                  <a:cubicBezTo>
                    <a:pt x="4428837" y="0"/>
                    <a:pt x="4124037" y="24369"/>
                    <a:pt x="3844637" y="17442"/>
                  </a:cubicBezTo>
                  <a:cubicBezTo>
                    <a:pt x="3565237" y="10515"/>
                    <a:pt x="3237346" y="2308"/>
                    <a:pt x="2763982" y="13136"/>
                  </a:cubicBezTo>
                  <a:cubicBezTo>
                    <a:pt x="2290618" y="23964"/>
                    <a:pt x="1647536" y="65090"/>
                    <a:pt x="1004455" y="82409"/>
                  </a:cubicBezTo>
                </a:path>
              </a:pathLst>
            </a:cu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>
                <a:ln>
                  <a:solidFill>
                    <a:schemeClr val="tx1"/>
                  </a:solidFill>
                </a:ln>
              </a:endParaRPr>
            </a:p>
          </p:txBody>
        </p:sp>
        <p:cxnSp>
          <p:nvCxnSpPr>
            <p:cNvPr id="20" name="Прямая соединительная линия 19"/>
            <p:cNvCxnSpPr/>
            <p:nvPr/>
          </p:nvCxnSpPr>
          <p:spPr>
            <a:xfrm rot="5400000">
              <a:off x="714348" y="4214818"/>
              <a:ext cx="285752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>
              <a:endCxn id="29" idx="5"/>
            </p:cNvCxnSpPr>
            <p:nvPr/>
          </p:nvCxnSpPr>
          <p:spPr>
            <a:xfrm rot="16200000" flipH="1">
              <a:off x="4984105" y="3875740"/>
              <a:ext cx="330775" cy="87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 rot="5400000">
              <a:off x="3572662" y="4142586"/>
              <a:ext cx="285752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 rot="5400000">
              <a:off x="3215472" y="4356900"/>
              <a:ext cx="285752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Полилиния 28"/>
            <p:cNvSpPr/>
            <p:nvPr/>
          </p:nvSpPr>
          <p:spPr>
            <a:xfrm>
              <a:off x="858982" y="4045527"/>
              <a:ext cx="4294909" cy="526473"/>
            </a:xfrm>
            <a:custGeom>
              <a:avLst/>
              <a:gdLst>
                <a:gd name="connsiteX0" fmla="*/ 0 w 4294909"/>
                <a:gd name="connsiteY0" fmla="*/ 304800 h 526473"/>
                <a:gd name="connsiteX1" fmla="*/ 692727 w 4294909"/>
                <a:gd name="connsiteY1" fmla="*/ 498764 h 526473"/>
                <a:gd name="connsiteX2" fmla="*/ 2521527 w 4294909"/>
                <a:gd name="connsiteY2" fmla="*/ 471055 h 526473"/>
                <a:gd name="connsiteX3" fmla="*/ 2840182 w 4294909"/>
                <a:gd name="connsiteY3" fmla="*/ 193964 h 526473"/>
                <a:gd name="connsiteX4" fmla="*/ 3851563 w 4294909"/>
                <a:gd name="connsiteY4" fmla="*/ 193964 h 526473"/>
                <a:gd name="connsiteX5" fmla="*/ 4294909 w 4294909"/>
                <a:gd name="connsiteY5" fmla="*/ 0 h 526473"/>
                <a:gd name="connsiteX0" fmla="*/ 0 w 4294909"/>
                <a:gd name="connsiteY0" fmla="*/ 304800 h 526473"/>
                <a:gd name="connsiteX1" fmla="*/ 692727 w 4294909"/>
                <a:gd name="connsiteY1" fmla="*/ 498764 h 526473"/>
                <a:gd name="connsiteX2" fmla="*/ 2521527 w 4294909"/>
                <a:gd name="connsiteY2" fmla="*/ 471055 h 526473"/>
                <a:gd name="connsiteX3" fmla="*/ 2840182 w 4294909"/>
                <a:gd name="connsiteY3" fmla="*/ 193964 h 526473"/>
                <a:gd name="connsiteX4" fmla="*/ 3851563 w 4294909"/>
                <a:gd name="connsiteY4" fmla="*/ 193964 h 526473"/>
                <a:gd name="connsiteX5" fmla="*/ 4294909 w 4294909"/>
                <a:gd name="connsiteY5" fmla="*/ 0 h 526473"/>
                <a:gd name="connsiteX0" fmla="*/ 0 w 4294909"/>
                <a:gd name="connsiteY0" fmla="*/ 304800 h 526473"/>
                <a:gd name="connsiteX1" fmla="*/ 692727 w 4294909"/>
                <a:gd name="connsiteY1" fmla="*/ 498764 h 526473"/>
                <a:gd name="connsiteX2" fmla="*/ 2521527 w 4294909"/>
                <a:gd name="connsiteY2" fmla="*/ 471055 h 526473"/>
                <a:gd name="connsiteX3" fmla="*/ 2840182 w 4294909"/>
                <a:gd name="connsiteY3" fmla="*/ 193964 h 526473"/>
                <a:gd name="connsiteX4" fmla="*/ 3851563 w 4294909"/>
                <a:gd name="connsiteY4" fmla="*/ 193964 h 526473"/>
                <a:gd name="connsiteX5" fmla="*/ 4294909 w 4294909"/>
                <a:gd name="connsiteY5" fmla="*/ 0 h 526473"/>
                <a:gd name="connsiteX0" fmla="*/ 0 w 4294909"/>
                <a:gd name="connsiteY0" fmla="*/ 304800 h 526473"/>
                <a:gd name="connsiteX1" fmla="*/ 692727 w 4294909"/>
                <a:gd name="connsiteY1" fmla="*/ 498764 h 526473"/>
                <a:gd name="connsiteX2" fmla="*/ 2521527 w 4294909"/>
                <a:gd name="connsiteY2" fmla="*/ 471055 h 526473"/>
                <a:gd name="connsiteX3" fmla="*/ 2840182 w 4294909"/>
                <a:gd name="connsiteY3" fmla="*/ 193964 h 526473"/>
                <a:gd name="connsiteX4" fmla="*/ 3851563 w 4294909"/>
                <a:gd name="connsiteY4" fmla="*/ 193964 h 526473"/>
                <a:gd name="connsiteX5" fmla="*/ 4294909 w 4294909"/>
                <a:gd name="connsiteY5" fmla="*/ 0 h 5264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294909" h="526473">
                  <a:moveTo>
                    <a:pt x="0" y="304800"/>
                  </a:moveTo>
                  <a:cubicBezTo>
                    <a:pt x="136236" y="387927"/>
                    <a:pt x="272473" y="471055"/>
                    <a:pt x="692727" y="498764"/>
                  </a:cubicBezTo>
                  <a:cubicBezTo>
                    <a:pt x="1112981" y="526473"/>
                    <a:pt x="2163618" y="521855"/>
                    <a:pt x="2521527" y="471055"/>
                  </a:cubicBezTo>
                  <a:cubicBezTo>
                    <a:pt x="2879436" y="420255"/>
                    <a:pt x="2618509" y="240146"/>
                    <a:pt x="2840182" y="193964"/>
                  </a:cubicBezTo>
                  <a:cubicBezTo>
                    <a:pt x="3061855" y="147782"/>
                    <a:pt x="3609109" y="226291"/>
                    <a:pt x="3851563" y="193964"/>
                  </a:cubicBezTo>
                  <a:cubicBezTo>
                    <a:pt x="4094017" y="161637"/>
                    <a:pt x="4194463" y="80818"/>
                    <a:pt x="4294909" y="0"/>
                  </a:cubicBezTo>
                </a:path>
              </a:pathLst>
            </a:cu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8" name="Полилиния 27"/>
          <p:cNvSpPr/>
          <p:nvPr/>
        </p:nvSpPr>
        <p:spPr>
          <a:xfrm>
            <a:off x="214282" y="4929198"/>
            <a:ext cx="3357586" cy="708891"/>
          </a:xfrm>
          <a:custGeom>
            <a:avLst/>
            <a:gdLst>
              <a:gd name="connsiteX0" fmla="*/ 1304636 w 3302000"/>
              <a:gd name="connsiteY0" fmla="*/ 115454 h 708891"/>
              <a:gd name="connsiteX1" fmla="*/ 16164 w 3302000"/>
              <a:gd name="connsiteY1" fmla="*/ 337127 h 708891"/>
              <a:gd name="connsiteX2" fmla="*/ 1207655 w 3302000"/>
              <a:gd name="connsiteY2" fmla="*/ 669636 h 708891"/>
              <a:gd name="connsiteX3" fmla="*/ 1858818 w 3302000"/>
              <a:gd name="connsiteY3" fmla="*/ 572654 h 708891"/>
              <a:gd name="connsiteX4" fmla="*/ 2731655 w 3302000"/>
              <a:gd name="connsiteY4" fmla="*/ 558799 h 708891"/>
              <a:gd name="connsiteX5" fmla="*/ 3230418 w 3302000"/>
              <a:gd name="connsiteY5" fmla="*/ 226290 h 708891"/>
              <a:gd name="connsiteX6" fmla="*/ 2302164 w 3302000"/>
              <a:gd name="connsiteY6" fmla="*/ 32327 h 708891"/>
              <a:gd name="connsiteX7" fmla="*/ 1844964 w 3302000"/>
              <a:gd name="connsiteY7" fmla="*/ 32327 h 708891"/>
              <a:gd name="connsiteX8" fmla="*/ 1387764 w 3302000"/>
              <a:gd name="connsiteY8" fmla="*/ 115454 h 708891"/>
              <a:gd name="connsiteX9" fmla="*/ 1304636 w 3302000"/>
              <a:gd name="connsiteY9" fmla="*/ 115454 h 708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302000" h="708891">
                <a:moveTo>
                  <a:pt x="1304636" y="115454"/>
                </a:moveTo>
                <a:cubicBezTo>
                  <a:pt x="1076036" y="152399"/>
                  <a:pt x="32328" y="244763"/>
                  <a:pt x="16164" y="337127"/>
                </a:cubicBezTo>
                <a:cubicBezTo>
                  <a:pt x="0" y="429491"/>
                  <a:pt x="900546" y="630382"/>
                  <a:pt x="1207655" y="669636"/>
                </a:cubicBezTo>
                <a:cubicBezTo>
                  <a:pt x="1514764" y="708891"/>
                  <a:pt x="1604818" y="591127"/>
                  <a:pt x="1858818" y="572654"/>
                </a:cubicBezTo>
                <a:cubicBezTo>
                  <a:pt x="2112818" y="554181"/>
                  <a:pt x="2503055" y="616526"/>
                  <a:pt x="2731655" y="558799"/>
                </a:cubicBezTo>
                <a:cubicBezTo>
                  <a:pt x="2960255" y="501072"/>
                  <a:pt x="3302000" y="314035"/>
                  <a:pt x="3230418" y="226290"/>
                </a:cubicBezTo>
                <a:cubicBezTo>
                  <a:pt x="3158836" y="138545"/>
                  <a:pt x="2533073" y="64654"/>
                  <a:pt x="2302164" y="32327"/>
                </a:cubicBezTo>
                <a:cubicBezTo>
                  <a:pt x="2071255" y="0"/>
                  <a:pt x="1997364" y="18472"/>
                  <a:pt x="1844964" y="32327"/>
                </a:cubicBezTo>
                <a:cubicBezTo>
                  <a:pt x="1692564" y="46182"/>
                  <a:pt x="1475510" y="101599"/>
                  <a:pt x="1387764" y="115454"/>
                </a:cubicBezTo>
                <a:cubicBezTo>
                  <a:pt x="1300018" y="129309"/>
                  <a:pt x="1533236" y="78509"/>
                  <a:pt x="1304636" y="115454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8" name="Прямая соединительная линия 47"/>
          <p:cNvCxnSpPr/>
          <p:nvPr/>
        </p:nvCxnSpPr>
        <p:spPr>
          <a:xfrm rot="5400000">
            <a:off x="1428728" y="5715016"/>
            <a:ext cx="285752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rot="5400000">
            <a:off x="1929588" y="5642784"/>
            <a:ext cx="285752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rot="5400000">
            <a:off x="2786844" y="5642784"/>
            <a:ext cx="285752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 rot="5400000">
            <a:off x="3356760" y="5357032"/>
            <a:ext cx="285752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 rot="5400000">
            <a:off x="72200" y="5428470"/>
            <a:ext cx="285752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Полилиния 53"/>
          <p:cNvSpPr/>
          <p:nvPr/>
        </p:nvSpPr>
        <p:spPr>
          <a:xfrm>
            <a:off x="207818" y="5458691"/>
            <a:ext cx="3387436" cy="436418"/>
          </a:xfrm>
          <a:custGeom>
            <a:avLst/>
            <a:gdLst>
              <a:gd name="connsiteX0" fmla="*/ 0 w 3387436"/>
              <a:gd name="connsiteY0" fmla="*/ 96982 h 436418"/>
              <a:gd name="connsiteX1" fmla="*/ 374073 w 3387436"/>
              <a:gd name="connsiteY1" fmla="*/ 304800 h 436418"/>
              <a:gd name="connsiteX2" fmla="*/ 1357746 w 3387436"/>
              <a:gd name="connsiteY2" fmla="*/ 429491 h 436418"/>
              <a:gd name="connsiteX3" fmla="*/ 1828800 w 3387436"/>
              <a:gd name="connsiteY3" fmla="*/ 346364 h 436418"/>
              <a:gd name="connsiteX4" fmla="*/ 2729346 w 3387436"/>
              <a:gd name="connsiteY4" fmla="*/ 346364 h 436418"/>
              <a:gd name="connsiteX5" fmla="*/ 3297382 w 3387436"/>
              <a:gd name="connsiteY5" fmla="*/ 110836 h 436418"/>
              <a:gd name="connsiteX6" fmla="*/ 3269673 w 3387436"/>
              <a:gd name="connsiteY6" fmla="*/ 0 h 436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87436" h="436418">
                <a:moveTo>
                  <a:pt x="0" y="96982"/>
                </a:moveTo>
                <a:cubicBezTo>
                  <a:pt x="73891" y="173182"/>
                  <a:pt x="147782" y="249382"/>
                  <a:pt x="374073" y="304800"/>
                </a:cubicBezTo>
                <a:cubicBezTo>
                  <a:pt x="600364" y="360218"/>
                  <a:pt x="1115292" y="422564"/>
                  <a:pt x="1357746" y="429491"/>
                </a:cubicBezTo>
                <a:cubicBezTo>
                  <a:pt x="1600201" y="436418"/>
                  <a:pt x="1600200" y="360219"/>
                  <a:pt x="1828800" y="346364"/>
                </a:cubicBezTo>
                <a:cubicBezTo>
                  <a:pt x="2057400" y="332510"/>
                  <a:pt x="2484582" y="385619"/>
                  <a:pt x="2729346" y="346364"/>
                </a:cubicBezTo>
                <a:cubicBezTo>
                  <a:pt x="2974110" y="307109"/>
                  <a:pt x="3207328" y="168563"/>
                  <a:pt x="3297382" y="110836"/>
                </a:cubicBezTo>
                <a:cubicBezTo>
                  <a:pt x="3387436" y="53109"/>
                  <a:pt x="3328554" y="26554"/>
                  <a:pt x="3269673" y="0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вал 33"/>
          <p:cNvSpPr/>
          <p:nvPr/>
        </p:nvSpPr>
        <p:spPr>
          <a:xfrm>
            <a:off x="5715008" y="3714752"/>
            <a:ext cx="714380" cy="185738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олилиния 34"/>
          <p:cNvSpPr/>
          <p:nvPr/>
        </p:nvSpPr>
        <p:spPr>
          <a:xfrm>
            <a:off x="5638800" y="3253509"/>
            <a:ext cx="1052946" cy="2355272"/>
          </a:xfrm>
          <a:custGeom>
            <a:avLst/>
            <a:gdLst>
              <a:gd name="connsiteX0" fmla="*/ 0 w 1052946"/>
              <a:gd name="connsiteY0" fmla="*/ 57727 h 2355272"/>
              <a:gd name="connsiteX1" fmla="*/ 207818 w 1052946"/>
              <a:gd name="connsiteY1" fmla="*/ 2309 h 2355272"/>
              <a:gd name="connsiteX2" fmla="*/ 277091 w 1052946"/>
              <a:gd name="connsiteY2" fmla="*/ 43873 h 2355272"/>
              <a:gd name="connsiteX3" fmla="*/ 346364 w 1052946"/>
              <a:gd name="connsiteY3" fmla="*/ 85436 h 2355272"/>
              <a:gd name="connsiteX4" fmla="*/ 401782 w 1052946"/>
              <a:gd name="connsiteY4" fmla="*/ 182418 h 2355272"/>
              <a:gd name="connsiteX5" fmla="*/ 692727 w 1052946"/>
              <a:gd name="connsiteY5" fmla="*/ 695036 h 2355272"/>
              <a:gd name="connsiteX6" fmla="*/ 817418 w 1052946"/>
              <a:gd name="connsiteY6" fmla="*/ 1457036 h 2355272"/>
              <a:gd name="connsiteX7" fmla="*/ 762000 w 1052946"/>
              <a:gd name="connsiteY7" fmla="*/ 2122055 h 2355272"/>
              <a:gd name="connsiteX8" fmla="*/ 1011382 w 1052946"/>
              <a:gd name="connsiteY8" fmla="*/ 2232891 h 2355272"/>
              <a:gd name="connsiteX9" fmla="*/ 512618 w 1052946"/>
              <a:gd name="connsiteY9" fmla="*/ 2329873 h 2355272"/>
              <a:gd name="connsiteX10" fmla="*/ 69273 w 1052946"/>
              <a:gd name="connsiteY10" fmla="*/ 2343727 h 2355272"/>
              <a:gd name="connsiteX11" fmla="*/ 124691 w 1052946"/>
              <a:gd name="connsiteY11" fmla="*/ 2260600 h 2355272"/>
              <a:gd name="connsiteX12" fmla="*/ 263236 w 1052946"/>
              <a:gd name="connsiteY12" fmla="*/ 2260600 h 2355272"/>
              <a:gd name="connsiteX13" fmla="*/ 346364 w 1052946"/>
              <a:gd name="connsiteY13" fmla="*/ 2274455 h 23552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052946" h="2355272">
                <a:moveTo>
                  <a:pt x="0" y="57727"/>
                </a:moveTo>
                <a:cubicBezTo>
                  <a:pt x="80818" y="31172"/>
                  <a:pt x="161636" y="4618"/>
                  <a:pt x="207818" y="2309"/>
                </a:cubicBezTo>
                <a:cubicBezTo>
                  <a:pt x="254000" y="0"/>
                  <a:pt x="277091" y="43873"/>
                  <a:pt x="277091" y="43873"/>
                </a:cubicBezTo>
                <a:cubicBezTo>
                  <a:pt x="300182" y="57728"/>
                  <a:pt x="325582" y="62345"/>
                  <a:pt x="346364" y="85436"/>
                </a:cubicBezTo>
                <a:cubicBezTo>
                  <a:pt x="367146" y="108527"/>
                  <a:pt x="401782" y="182418"/>
                  <a:pt x="401782" y="182418"/>
                </a:cubicBezTo>
                <a:cubicBezTo>
                  <a:pt x="459509" y="284018"/>
                  <a:pt x="623454" y="482600"/>
                  <a:pt x="692727" y="695036"/>
                </a:cubicBezTo>
                <a:cubicBezTo>
                  <a:pt x="762000" y="907472"/>
                  <a:pt x="805873" y="1219200"/>
                  <a:pt x="817418" y="1457036"/>
                </a:cubicBezTo>
                <a:cubicBezTo>
                  <a:pt x="828963" y="1694872"/>
                  <a:pt x="729673" y="1992746"/>
                  <a:pt x="762000" y="2122055"/>
                </a:cubicBezTo>
                <a:cubicBezTo>
                  <a:pt x="794327" y="2251364"/>
                  <a:pt x="1052946" y="2198255"/>
                  <a:pt x="1011382" y="2232891"/>
                </a:cubicBezTo>
                <a:cubicBezTo>
                  <a:pt x="969818" y="2267527"/>
                  <a:pt x="669636" y="2311400"/>
                  <a:pt x="512618" y="2329873"/>
                </a:cubicBezTo>
                <a:cubicBezTo>
                  <a:pt x="355600" y="2348346"/>
                  <a:pt x="133927" y="2355272"/>
                  <a:pt x="69273" y="2343727"/>
                </a:cubicBezTo>
                <a:cubicBezTo>
                  <a:pt x="4619" y="2332182"/>
                  <a:pt x="92364" y="2274454"/>
                  <a:pt x="124691" y="2260600"/>
                </a:cubicBezTo>
                <a:cubicBezTo>
                  <a:pt x="157018" y="2246746"/>
                  <a:pt x="226291" y="2258291"/>
                  <a:pt x="263236" y="2260600"/>
                </a:cubicBezTo>
                <a:cubicBezTo>
                  <a:pt x="300181" y="2262909"/>
                  <a:pt x="346364" y="2274455"/>
                  <a:pt x="346364" y="2274455"/>
                </a:cubicBezTo>
              </a:path>
            </a:pathLst>
          </a:cu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олилиния 35"/>
          <p:cNvSpPr/>
          <p:nvPr/>
        </p:nvSpPr>
        <p:spPr>
          <a:xfrm>
            <a:off x="5340928" y="3990109"/>
            <a:ext cx="242454" cy="297873"/>
          </a:xfrm>
          <a:custGeom>
            <a:avLst/>
            <a:gdLst>
              <a:gd name="connsiteX0" fmla="*/ 62345 w 242454"/>
              <a:gd name="connsiteY0" fmla="*/ 0 h 297873"/>
              <a:gd name="connsiteX1" fmla="*/ 6927 w 242454"/>
              <a:gd name="connsiteY1" fmla="*/ 277091 h 297873"/>
              <a:gd name="connsiteX2" fmla="*/ 103908 w 242454"/>
              <a:gd name="connsiteY2" fmla="*/ 124691 h 297873"/>
              <a:gd name="connsiteX3" fmla="*/ 242454 w 242454"/>
              <a:gd name="connsiteY3" fmla="*/ 69273 h 297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2454" h="297873">
                <a:moveTo>
                  <a:pt x="62345" y="0"/>
                </a:moveTo>
                <a:cubicBezTo>
                  <a:pt x="31172" y="128154"/>
                  <a:pt x="0" y="256309"/>
                  <a:pt x="6927" y="277091"/>
                </a:cubicBezTo>
                <a:cubicBezTo>
                  <a:pt x="13854" y="297873"/>
                  <a:pt x="64654" y="159327"/>
                  <a:pt x="103908" y="124691"/>
                </a:cubicBezTo>
                <a:cubicBezTo>
                  <a:pt x="143163" y="90055"/>
                  <a:pt x="192808" y="79664"/>
                  <a:pt x="242454" y="69273"/>
                </a:cubicBezTo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Овал 32"/>
          <p:cNvSpPr/>
          <p:nvPr/>
        </p:nvSpPr>
        <p:spPr>
          <a:xfrm rot="2117869">
            <a:off x="5410083" y="3229563"/>
            <a:ext cx="571504" cy="857256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1" name="Группа 40"/>
          <p:cNvGrpSpPr/>
          <p:nvPr/>
        </p:nvGrpSpPr>
        <p:grpSpPr>
          <a:xfrm>
            <a:off x="5500695" y="3786189"/>
            <a:ext cx="142876" cy="214317"/>
            <a:chOff x="5500694" y="3429003"/>
            <a:chExt cx="314325" cy="571504"/>
          </a:xfrm>
        </p:grpSpPr>
        <p:sp>
          <p:nvSpPr>
            <p:cNvPr id="39" name="Овал 38"/>
            <p:cNvSpPr/>
            <p:nvPr/>
          </p:nvSpPr>
          <p:spPr>
            <a:xfrm rot="18004286" flipV="1">
              <a:off x="5386391" y="3571879"/>
              <a:ext cx="571504" cy="28575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Овал 39"/>
            <p:cNvSpPr/>
            <p:nvPr/>
          </p:nvSpPr>
          <p:spPr>
            <a:xfrm>
              <a:off x="5500694" y="3786190"/>
              <a:ext cx="142876" cy="21431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43" name="Полилиния 42"/>
          <p:cNvSpPr/>
          <p:nvPr/>
        </p:nvSpPr>
        <p:spPr>
          <a:xfrm>
            <a:off x="5715008" y="5429264"/>
            <a:ext cx="242447" cy="103318"/>
          </a:xfrm>
          <a:custGeom>
            <a:avLst/>
            <a:gdLst>
              <a:gd name="connsiteX0" fmla="*/ 214746 w 284019"/>
              <a:gd name="connsiteY0" fmla="*/ 18473 h 147782"/>
              <a:gd name="connsiteX1" fmla="*/ 20782 w 284019"/>
              <a:gd name="connsiteY1" fmla="*/ 18473 h 147782"/>
              <a:gd name="connsiteX2" fmla="*/ 90055 w 284019"/>
              <a:gd name="connsiteY2" fmla="*/ 129309 h 147782"/>
              <a:gd name="connsiteX3" fmla="*/ 284019 w 284019"/>
              <a:gd name="connsiteY3" fmla="*/ 129309 h 147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4019" h="147782">
                <a:moveTo>
                  <a:pt x="214746" y="18473"/>
                </a:moveTo>
                <a:cubicBezTo>
                  <a:pt x="128155" y="9236"/>
                  <a:pt x="41564" y="0"/>
                  <a:pt x="20782" y="18473"/>
                </a:cubicBezTo>
                <a:cubicBezTo>
                  <a:pt x="0" y="36946"/>
                  <a:pt x="46182" y="110836"/>
                  <a:pt x="90055" y="129309"/>
                </a:cubicBezTo>
                <a:cubicBezTo>
                  <a:pt x="133928" y="147782"/>
                  <a:pt x="208973" y="138545"/>
                  <a:pt x="284019" y="129309"/>
                </a:cubicBezTo>
              </a:path>
            </a:pathLst>
          </a:cu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Tm="10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/>
          <p:nvPr/>
        </p:nvSpPr>
        <p:spPr>
          <a:xfrm>
            <a:off x="-13855" y="3034145"/>
            <a:ext cx="9213273" cy="969819"/>
          </a:xfrm>
          <a:custGeom>
            <a:avLst/>
            <a:gdLst>
              <a:gd name="connsiteX0" fmla="*/ 0 w 9213273"/>
              <a:gd name="connsiteY0" fmla="*/ 0 h 969819"/>
              <a:gd name="connsiteX1" fmla="*/ 6096000 w 9213273"/>
              <a:gd name="connsiteY1" fmla="*/ 27710 h 969819"/>
              <a:gd name="connsiteX2" fmla="*/ 8021782 w 9213273"/>
              <a:gd name="connsiteY2" fmla="*/ 83128 h 969819"/>
              <a:gd name="connsiteX3" fmla="*/ 6331528 w 9213273"/>
              <a:gd name="connsiteY3" fmla="*/ 180110 h 969819"/>
              <a:gd name="connsiteX4" fmla="*/ 6470073 w 9213273"/>
              <a:gd name="connsiteY4" fmla="*/ 277091 h 969819"/>
              <a:gd name="connsiteX5" fmla="*/ 8575964 w 9213273"/>
              <a:gd name="connsiteY5" fmla="*/ 429491 h 969819"/>
              <a:gd name="connsiteX6" fmla="*/ 8035637 w 9213273"/>
              <a:gd name="connsiteY6" fmla="*/ 526473 h 969819"/>
              <a:gd name="connsiteX7" fmla="*/ 7772400 w 9213273"/>
              <a:gd name="connsiteY7" fmla="*/ 692728 h 969819"/>
              <a:gd name="connsiteX8" fmla="*/ 9213273 w 9213273"/>
              <a:gd name="connsiteY8" fmla="*/ 969819 h 969819"/>
              <a:gd name="connsiteX9" fmla="*/ 9213273 w 9213273"/>
              <a:gd name="connsiteY9" fmla="*/ 969819 h 969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213273" h="969819">
                <a:moveTo>
                  <a:pt x="0" y="0"/>
                </a:moveTo>
                <a:lnTo>
                  <a:pt x="6096000" y="27710"/>
                </a:lnTo>
                <a:cubicBezTo>
                  <a:pt x="7432964" y="41565"/>
                  <a:pt x="7982527" y="57728"/>
                  <a:pt x="8021782" y="83128"/>
                </a:cubicBezTo>
                <a:cubicBezTo>
                  <a:pt x="8061037" y="108528"/>
                  <a:pt x="6590146" y="147783"/>
                  <a:pt x="6331528" y="180110"/>
                </a:cubicBezTo>
                <a:cubicBezTo>
                  <a:pt x="6072910" y="212437"/>
                  <a:pt x="6096000" y="235528"/>
                  <a:pt x="6470073" y="277091"/>
                </a:cubicBezTo>
                <a:cubicBezTo>
                  <a:pt x="6844146" y="318654"/>
                  <a:pt x="8315037" y="387927"/>
                  <a:pt x="8575964" y="429491"/>
                </a:cubicBezTo>
                <a:cubicBezTo>
                  <a:pt x="8836891" y="471055"/>
                  <a:pt x="8169564" y="482600"/>
                  <a:pt x="8035637" y="526473"/>
                </a:cubicBezTo>
                <a:cubicBezTo>
                  <a:pt x="7901710" y="570346"/>
                  <a:pt x="7576127" y="618837"/>
                  <a:pt x="7772400" y="692728"/>
                </a:cubicBezTo>
                <a:cubicBezTo>
                  <a:pt x="7968673" y="766619"/>
                  <a:pt x="9213273" y="969819"/>
                  <a:pt x="9213273" y="969819"/>
                </a:cubicBezTo>
                <a:lnTo>
                  <a:pt x="9213273" y="969819"/>
                </a:ln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7"/>
          <p:cNvGrpSpPr/>
          <p:nvPr/>
        </p:nvGrpSpPr>
        <p:grpSpPr>
          <a:xfrm>
            <a:off x="-41564" y="55418"/>
            <a:ext cx="7384473" cy="2286000"/>
            <a:chOff x="-41564" y="55418"/>
            <a:chExt cx="7384473" cy="2286000"/>
          </a:xfrm>
        </p:grpSpPr>
        <p:sp>
          <p:nvSpPr>
            <p:cNvPr id="5" name="Полилиния 4"/>
            <p:cNvSpPr/>
            <p:nvPr/>
          </p:nvSpPr>
          <p:spPr>
            <a:xfrm>
              <a:off x="-41564" y="755073"/>
              <a:ext cx="1997364" cy="413327"/>
            </a:xfrm>
            <a:custGeom>
              <a:avLst/>
              <a:gdLst>
                <a:gd name="connsiteX0" fmla="*/ 0 w 1997364"/>
                <a:gd name="connsiteY0" fmla="*/ 284018 h 413327"/>
                <a:gd name="connsiteX1" fmla="*/ 374073 w 1997364"/>
                <a:gd name="connsiteY1" fmla="*/ 6927 h 413327"/>
                <a:gd name="connsiteX2" fmla="*/ 581891 w 1997364"/>
                <a:gd name="connsiteY2" fmla="*/ 242454 h 413327"/>
                <a:gd name="connsiteX3" fmla="*/ 748146 w 1997364"/>
                <a:gd name="connsiteY3" fmla="*/ 159327 h 413327"/>
                <a:gd name="connsiteX4" fmla="*/ 900546 w 1997364"/>
                <a:gd name="connsiteY4" fmla="*/ 159327 h 413327"/>
                <a:gd name="connsiteX5" fmla="*/ 1413164 w 1997364"/>
                <a:gd name="connsiteY5" fmla="*/ 408709 h 413327"/>
                <a:gd name="connsiteX6" fmla="*/ 1136073 w 1997364"/>
                <a:gd name="connsiteY6" fmla="*/ 187036 h 413327"/>
                <a:gd name="connsiteX7" fmla="*/ 1371600 w 1997364"/>
                <a:gd name="connsiteY7" fmla="*/ 187036 h 413327"/>
                <a:gd name="connsiteX8" fmla="*/ 1537855 w 1997364"/>
                <a:gd name="connsiteY8" fmla="*/ 90054 h 413327"/>
                <a:gd name="connsiteX9" fmla="*/ 1745673 w 1997364"/>
                <a:gd name="connsiteY9" fmla="*/ 90054 h 413327"/>
                <a:gd name="connsiteX10" fmla="*/ 1967346 w 1997364"/>
                <a:gd name="connsiteY10" fmla="*/ 103909 h 413327"/>
                <a:gd name="connsiteX11" fmla="*/ 1925782 w 1997364"/>
                <a:gd name="connsiteY11" fmla="*/ 103909 h 4133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997364" h="413327">
                  <a:moveTo>
                    <a:pt x="0" y="284018"/>
                  </a:moveTo>
                  <a:cubicBezTo>
                    <a:pt x="138545" y="148936"/>
                    <a:pt x="277091" y="13854"/>
                    <a:pt x="374073" y="6927"/>
                  </a:cubicBezTo>
                  <a:cubicBezTo>
                    <a:pt x="471055" y="0"/>
                    <a:pt x="519546" y="217054"/>
                    <a:pt x="581891" y="242454"/>
                  </a:cubicBezTo>
                  <a:cubicBezTo>
                    <a:pt x="644236" y="267854"/>
                    <a:pt x="695037" y="173182"/>
                    <a:pt x="748146" y="159327"/>
                  </a:cubicBezTo>
                  <a:cubicBezTo>
                    <a:pt x="801255" y="145472"/>
                    <a:pt x="789710" y="117763"/>
                    <a:pt x="900546" y="159327"/>
                  </a:cubicBezTo>
                  <a:cubicBezTo>
                    <a:pt x="1011382" y="200891"/>
                    <a:pt x="1373910" y="404091"/>
                    <a:pt x="1413164" y="408709"/>
                  </a:cubicBezTo>
                  <a:cubicBezTo>
                    <a:pt x="1452418" y="413327"/>
                    <a:pt x="1143000" y="223981"/>
                    <a:pt x="1136073" y="187036"/>
                  </a:cubicBezTo>
                  <a:cubicBezTo>
                    <a:pt x="1129146" y="150091"/>
                    <a:pt x="1304636" y="203200"/>
                    <a:pt x="1371600" y="187036"/>
                  </a:cubicBezTo>
                  <a:cubicBezTo>
                    <a:pt x="1438564" y="170872"/>
                    <a:pt x="1475510" y="106218"/>
                    <a:pt x="1537855" y="90054"/>
                  </a:cubicBezTo>
                  <a:cubicBezTo>
                    <a:pt x="1600201" y="73890"/>
                    <a:pt x="1674091" y="87745"/>
                    <a:pt x="1745673" y="90054"/>
                  </a:cubicBezTo>
                  <a:cubicBezTo>
                    <a:pt x="1817255" y="92363"/>
                    <a:pt x="1937328" y="101600"/>
                    <a:pt x="1967346" y="103909"/>
                  </a:cubicBezTo>
                  <a:cubicBezTo>
                    <a:pt x="1997364" y="106218"/>
                    <a:pt x="1961573" y="105063"/>
                    <a:pt x="1925782" y="103909"/>
                  </a:cubicBezTo>
                </a:path>
              </a:pathLst>
            </a:cu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олилиния 6"/>
            <p:cNvSpPr/>
            <p:nvPr/>
          </p:nvSpPr>
          <p:spPr>
            <a:xfrm>
              <a:off x="360218" y="55418"/>
              <a:ext cx="6982691" cy="2286000"/>
            </a:xfrm>
            <a:custGeom>
              <a:avLst/>
              <a:gdLst>
                <a:gd name="connsiteX0" fmla="*/ 0 w 6982691"/>
                <a:gd name="connsiteY0" fmla="*/ 2286000 h 2286000"/>
                <a:gd name="connsiteX1" fmla="*/ 609600 w 6982691"/>
                <a:gd name="connsiteY1" fmla="*/ 1676400 h 2286000"/>
                <a:gd name="connsiteX2" fmla="*/ 942109 w 6982691"/>
                <a:gd name="connsiteY2" fmla="*/ 1288473 h 2286000"/>
                <a:gd name="connsiteX3" fmla="*/ 1233055 w 6982691"/>
                <a:gd name="connsiteY3" fmla="*/ 1108364 h 2286000"/>
                <a:gd name="connsiteX4" fmla="*/ 1496291 w 6982691"/>
                <a:gd name="connsiteY4" fmla="*/ 858982 h 2286000"/>
                <a:gd name="connsiteX5" fmla="*/ 1717964 w 6982691"/>
                <a:gd name="connsiteY5" fmla="*/ 692727 h 2286000"/>
                <a:gd name="connsiteX6" fmla="*/ 1814946 w 6982691"/>
                <a:gd name="connsiteY6" fmla="*/ 581891 h 2286000"/>
                <a:gd name="connsiteX7" fmla="*/ 2078182 w 6982691"/>
                <a:gd name="connsiteY7" fmla="*/ 706582 h 2286000"/>
                <a:gd name="connsiteX8" fmla="*/ 2355273 w 6982691"/>
                <a:gd name="connsiteY8" fmla="*/ 734291 h 2286000"/>
                <a:gd name="connsiteX9" fmla="*/ 2438400 w 6982691"/>
                <a:gd name="connsiteY9" fmla="*/ 581891 h 2286000"/>
                <a:gd name="connsiteX10" fmla="*/ 2798618 w 6982691"/>
                <a:gd name="connsiteY10" fmla="*/ 374073 h 2286000"/>
                <a:gd name="connsiteX11" fmla="*/ 3144982 w 6982691"/>
                <a:gd name="connsiteY11" fmla="*/ 83127 h 2286000"/>
                <a:gd name="connsiteX12" fmla="*/ 3532909 w 6982691"/>
                <a:gd name="connsiteY12" fmla="*/ 415637 h 2286000"/>
                <a:gd name="connsiteX13" fmla="*/ 3810000 w 6982691"/>
                <a:gd name="connsiteY13" fmla="*/ 581891 h 2286000"/>
                <a:gd name="connsiteX14" fmla="*/ 3990109 w 6982691"/>
                <a:gd name="connsiteY14" fmla="*/ 429491 h 2286000"/>
                <a:gd name="connsiteX15" fmla="*/ 4211782 w 6982691"/>
                <a:gd name="connsiteY15" fmla="*/ 692727 h 2286000"/>
                <a:gd name="connsiteX16" fmla="*/ 4308764 w 6982691"/>
                <a:gd name="connsiteY16" fmla="*/ 665018 h 2286000"/>
                <a:gd name="connsiteX17" fmla="*/ 4516582 w 6982691"/>
                <a:gd name="connsiteY17" fmla="*/ 637309 h 2286000"/>
                <a:gd name="connsiteX18" fmla="*/ 4835237 w 6982691"/>
                <a:gd name="connsiteY18" fmla="*/ 845127 h 2286000"/>
                <a:gd name="connsiteX19" fmla="*/ 5153891 w 6982691"/>
                <a:gd name="connsiteY19" fmla="*/ 886691 h 2286000"/>
                <a:gd name="connsiteX20" fmla="*/ 5486400 w 6982691"/>
                <a:gd name="connsiteY20" fmla="*/ 568037 h 2286000"/>
                <a:gd name="connsiteX21" fmla="*/ 5791200 w 6982691"/>
                <a:gd name="connsiteY21" fmla="*/ 471055 h 2286000"/>
                <a:gd name="connsiteX22" fmla="*/ 6248400 w 6982691"/>
                <a:gd name="connsiteY22" fmla="*/ 457200 h 2286000"/>
                <a:gd name="connsiteX23" fmla="*/ 6442364 w 6982691"/>
                <a:gd name="connsiteY23" fmla="*/ 360218 h 2286000"/>
                <a:gd name="connsiteX24" fmla="*/ 6664037 w 6982691"/>
                <a:gd name="connsiteY24" fmla="*/ 360218 h 2286000"/>
                <a:gd name="connsiteX25" fmla="*/ 6691746 w 6982691"/>
                <a:gd name="connsiteY25" fmla="*/ 83127 h 2286000"/>
                <a:gd name="connsiteX26" fmla="*/ 6982691 w 6982691"/>
                <a:gd name="connsiteY26" fmla="*/ 0 h 2286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6982691" h="2286000">
                  <a:moveTo>
                    <a:pt x="0" y="2286000"/>
                  </a:moveTo>
                  <a:cubicBezTo>
                    <a:pt x="226291" y="2064327"/>
                    <a:pt x="452582" y="1842654"/>
                    <a:pt x="609600" y="1676400"/>
                  </a:cubicBezTo>
                  <a:cubicBezTo>
                    <a:pt x="766618" y="1510146"/>
                    <a:pt x="838200" y="1383146"/>
                    <a:pt x="942109" y="1288473"/>
                  </a:cubicBezTo>
                  <a:cubicBezTo>
                    <a:pt x="1046018" y="1193800"/>
                    <a:pt x="1140691" y="1179946"/>
                    <a:pt x="1233055" y="1108364"/>
                  </a:cubicBezTo>
                  <a:cubicBezTo>
                    <a:pt x="1325419" y="1036782"/>
                    <a:pt x="1415473" y="928255"/>
                    <a:pt x="1496291" y="858982"/>
                  </a:cubicBezTo>
                  <a:cubicBezTo>
                    <a:pt x="1577109" y="789709"/>
                    <a:pt x="1664855" y="738909"/>
                    <a:pt x="1717964" y="692727"/>
                  </a:cubicBezTo>
                  <a:cubicBezTo>
                    <a:pt x="1771073" y="646545"/>
                    <a:pt x="1754910" y="579582"/>
                    <a:pt x="1814946" y="581891"/>
                  </a:cubicBezTo>
                  <a:cubicBezTo>
                    <a:pt x="1874982" y="584200"/>
                    <a:pt x="1988128" y="681182"/>
                    <a:pt x="2078182" y="706582"/>
                  </a:cubicBezTo>
                  <a:cubicBezTo>
                    <a:pt x="2168237" y="731982"/>
                    <a:pt x="2295237" y="755073"/>
                    <a:pt x="2355273" y="734291"/>
                  </a:cubicBezTo>
                  <a:cubicBezTo>
                    <a:pt x="2415309" y="713509"/>
                    <a:pt x="2364509" y="641927"/>
                    <a:pt x="2438400" y="581891"/>
                  </a:cubicBezTo>
                  <a:cubicBezTo>
                    <a:pt x="2512291" y="521855"/>
                    <a:pt x="2680854" y="457200"/>
                    <a:pt x="2798618" y="374073"/>
                  </a:cubicBezTo>
                  <a:cubicBezTo>
                    <a:pt x="2916382" y="290946"/>
                    <a:pt x="3022600" y="76200"/>
                    <a:pt x="3144982" y="83127"/>
                  </a:cubicBezTo>
                  <a:cubicBezTo>
                    <a:pt x="3267364" y="90054"/>
                    <a:pt x="3422073" y="332510"/>
                    <a:pt x="3532909" y="415637"/>
                  </a:cubicBezTo>
                  <a:cubicBezTo>
                    <a:pt x="3643745" y="498764"/>
                    <a:pt x="3733800" y="579582"/>
                    <a:pt x="3810000" y="581891"/>
                  </a:cubicBezTo>
                  <a:cubicBezTo>
                    <a:pt x="3886200" y="584200"/>
                    <a:pt x="3923145" y="411018"/>
                    <a:pt x="3990109" y="429491"/>
                  </a:cubicBezTo>
                  <a:cubicBezTo>
                    <a:pt x="4057073" y="447964"/>
                    <a:pt x="4158673" y="653473"/>
                    <a:pt x="4211782" y="692727"/>
                  </a:cubicBezTo>
                  <a:cubicBezTo>
                    <a:pt x="4264891" y="731981"/>
                    <a:pt x="4257964" y="674254"/>
                    <a:pt x="4308764" y="665018"/>
                  </a:cubicBezTo>
                  <a:cubicBezTo>
                    <a:pt x="4359564" y="655782"/>
                    <a:pt x="4428837" y="607291"/>
                    <a:pt x="4516582" y="637309"/>
                  </a:cubicBezTo>
                  <a:cubicBezTo>
                    <a:pt x="4604327" y="667327"/>
                    <a:pt x="4729019" y="803563"/>
                    <a:pt x="4835237" y="845127"/>
                  </a:cubicBezTo>
                  <a:cubicBezTo>
                    <a:pt x="4941455" y="886691"/>
                    <a:pt x="5045364" y="932873"/>
                    <a:pt x="5153891" y="886691"/>
                  </a:cubicBezTo>
                  <a:cubicBezTo>
                    <a:pt x="5262418" y="840509"/>
                    <a:pt x="5380182" y="637310"/>
                    <a:pt x="5486400" y="568037"/>
                  </a:cubicBezTo>
                  <a:cubicBezTo>
                    <a:pt x="5592618" y="498764"/>
                    <a:pt x="5664200" y="489528"/>
                    <a:pt x="5791200" y="471055"/>
                  </a:cubicBezTo>
                  <a:cubicBezTo>
                    <a:pt x="5918200" y="452582"/>
                    <a:pt x="6139873" y="475673"/>
                    <a:pt x="6248400" y="457200"/>
                  </a:cubicBezTo>
                  <a:cubicBezTo>
                    <a:pt x="6356927" y="438727"/>
                    <a:pt x="6373091" y="376382"/>
                    <a:pt x="6442364" y="360218"/>
                  </a:cubicBezTo>
                  <a:cubicBezTo>
                    <a:pt x="6511637" y="344054"/>
                    <a:pt x="6622473" y="406400"/>
                    <a:pt x="6664037" y="360218"/>
                  </a:cubicBezTo>
                  <a:cubicBezTo>
                    <a:pt x="6705601" y="314036"/>
                    <a:pt x="6638637" y="143163"/>
                    <a:pt x="6691746" y="83127"/>
                  </a:cubicBezTo>
                  <a:cubicBezTo>
                    <a:pt x="6744855" y="23091"/>
                    <a:pt x="6934200" y="18473"/>
                    <a:pt x="6982691" y="0"/>
                  </a:cubicBezTo>
                </a:path>
              </a:pathLst>
            </a:cu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</p:grpSp>
      <p:sp>
        <p:nvSpPr>
          <p:cNvPr id="6" name="Полилиния 5"/>
          <p:cNvSpPr/>
          <p:nvPr/>
        </p:nvSpPr>
        <p:spPr>
          <a:xfrm>
            <a:off x="-13855" y="2359891"/>
            <a:ext cx="1731819" cy="660400"/>
          </a:xfrm>
          <a:custGeom>
            <a:avLst/>
            <a:gdLst>
              <a:gd name="connsiteX0" fmla="*/ 0 w 1731819"/>
              <a:gd name="connsiteY0" fmla="*/ 217054 h 660400"/>
              <a:gd name="connsiteX1" fmla="*/ 346364 w 1731819"/>
              <a:gd name="connsiteY1" fmla="*/ 23091 h 660400"/>
              <a:gd name="connsiteX2" fmla="*/ 706582 w 1731819"/>
              <a:gd name="connsiteY2" fmla="*/ 78509 h 660400"/>
              <a:gd name="connsiteX3" fmla="*/ 1302328 w 1731819"/>
              <a:gd name="connsiteY3" fmla="*/ 383309 h 660400"/>
              <a:gd name="connsiteX4" fmla="*/ 1731819 w 1731819"/>
              <a:gd name="connsiteY4" fmla="*/ 660400 h 660400"/>
              <a:gd name="connsiteX5" fmla="*/ 1731819 w 1731819"/>
              <a:gd name="connsiteY5" fmla="*/ 660400 h 66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31819" h="660400">
                <a:moveTo>
                  <a:pt x="0" y="217054"/>
                </a:moveTo>
                <a:cubicBezTo>
                  <a:pt x="114300" y="131618"/>
                  <a:pt x="228600" y="46182"/>
                  <a:pt x="346364" y="23091"/>
                </a:cubicBezTo>
                <a:cubicBezTo>
                  <a:pt x="464128" y="0"/>
                  <a:pt x="547255" y="18473"/>
                  <a:pt x="706582" y="78509"/>
                </a:cubicBezTo>
                <a:cubicBezTo>
                  <a:pt x="865909" y="138545"/>
                  <a:pt x="1131455" y="286327"/>
                  <a:pt x="1302328" y="383309"/>
                </a:cubicBezTo>
                <a:cubicBezTo>
                  <a:pt x="1473201" y="480291"/>
                  <a:pt x="1731819" y="660400"/>
                  <a:pt x="1731819" y="660400"/>
                </a:cubicBezTo>
                <a:lnTo>
                  <a:pt x="1731819" y="660400"/>
                </a:ln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олилиния 7"/>
          <p:cNvSpPr/>
          <p:nvPr/>
        </p:nvSpPr>
        <p:spPr>
          <a:xfrm>
            <a:off x="1343891" y="2530763"/>
            <a:ext cx="1648691" cy="489528"/>
          </a:xfrm>
          <a:custGeom>
            <a:avLst/>
            <a:gdLst>
              <a:gd name="connsiteX0" fmla="*/ 0 w 1648691"/>
              <a:gd name="connsiteY0" fmla="*/ 170873 h 489528"/>
              <a:gd name="connsiteX1" fmla="*/ 207818 w 1648691"/>
              <a:gd name="connsiteY1" fmla="*/ 115455 h 489528"/>
              <a:gd name="connsiteX2" fmla="*/ 318654 w 1648691"/>
              <a:gd name="connsiteY2" fmla="*/ 198582 h 489528"/>
              <a:gd name="connsiteX3" fmla="*/ 415636 w 1648691"/>
              <a:gd name="connsiteY3" fmla="*/ 18473 h 489528"/>
              <a:gd name="connsiteX4" fmla="*/ 734291 w 1648691"/>
              <a:gd name="connsiteY4" fmla="*/ 87746 h 489528"/>
              <a:gd name="connsiteX5" fmla="*/ 1343891 w 1648691"/>
              <a:gd name="connsiteY5" fmla="*/ 309419 h 489528"/>
              <a:gd name="connsiteX6" fmla="*/ 1648691 w 1648691"/>
              <a:gd name="connsiteY6" fmla="*/ 489528 h 4895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48691" h="489528">
                <a:moveTo>
                  <a:pt x="0" y="170873"/>
                </a:moveTo>
                <a:cubicBezTo>
                  <a:pt x="77354" y="140855"/>
                  <a:pt x="154709" y="110837"/>
                  <a:pt x="207818" y="115455"/>
                </a:cubicBezTo>
                <a:cubicBezTo>
                  <a:pt x="260927" y="120073"/>
                  <a:pt x="284018" y="214746"/>
                  <a:pt x="318654" y="198582"/>
                </a:cubicBezTo>
                <a:cubicBezTo>
                  <a:pt x="353290" y="182418"/>
                  <a:pt x="346363" y="36946"/>
                  <a:pt x="415636" y="18473"/>
                </a:cubicBezTo>
                <a:cubicBezTo>
                  <a:pt x="484909" y="0"/>
                  <a:pt x="579582" y="39255"/>
                  <a:pt x="734291" y="87746"/>
                </a:cubicBezTo>
                <a:cubicBezTo>
                  <a:pt x="889000" y="136237"/>
                  <a:pt x="1191491" y="242455"/>
                  <a:pt x="1343891" y="309419"/>
                </a:cubicBezTo>
                <a:cubicBezTo>
                  <a:pt x="1496291" y="376383"/>
                  <a:pt x="1572491" y="432955"/>
                  <a:pt x="1648691" y="489528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олилиния 8"/>
          <p:cNvSpPr/>
          <p:nvPr/>
        </p:nvSpPr>
        <p:spPr>
          <a:xfrm>
            <a:off x="3274291" y="2703946"/>
            <a:ext cx="2572327" cy="330199"/>
          </a:xfrm>
          <a:custGeom>
            <a:avLst/>
            <a:gdLst>
              <a:gd name="connsiteX0" fmla="*/ 78509 w 2572327"/>
              <a:gd name="connsiteY0" fmla="*/ 316345 h 330199"/>
              <a:gd name="connsiteX1" fmla="*/ 78509 w 2572327"/>
              <a:gd name="connsiteY1" fmla="*/ 219363 h 330199"/>
              <a:gd name="connsiteX2" fmla="*/ 549564 w 2572327"/>
              <a:gd name="connsiteY2" fmla="*/ 11545 h 330199"/>
              <a:gd name="connsiteX3" fmla="*/ 854364 w 2572327"/>
              <a:gd name="connsiteY3" fmla="*/ 150090 h 330199"/>
              <a:gd name="connsiteX4" fmla="*/ 1131454 w 2572327"/>
              <a:gd name="connsiteY4" fmla="*/ 108527 h 330199"/>
              <a:gd name="connsiteX5" fmla="*/ 1450109 w 2572327"/>
              <a:gd name="connsiteY5" fmla="*/ 233218 h 330199"/>
              <a:gd name="connsiteX6" fmla="*/ 1547091 w 2572327"/>
              <a:gd name="connsiteY6" fmla="*/ 80818 h 330199"/>
              <a:gd name="connsiteX7" fmla="*/ 1851891 w 2572327"/>
              <a:gd name="connsiteY7" fmla="*/ 80818 h 330199"/>
              <a:gd name="connsiteX8" fmla="*/ 1962727 w 2572327"/>
              <a:gd name="connsiteY8" fmla="*/ 247072 h 330199"/>
              <a:gd name="connsiteX9" fmla="*/ 2142836 w 2572327"/>
              <a:gd name="connsiteY9" fmla="*/ 163945 h 330199"/>
              <a:gd name="connsiteX10" fmla="*/ 2392218 w 2572327"/>
              <a:gd name="connsiteY10" fmla="*/ 247072 h 330199"/>
              <a:gd name="connsiteX11" fmla="*/ 2447636 w 2572327"/>
              <a:gd name="connsiteY11" fmla="*/ 247072 h 330199"/>
              <a:gd name="connsiteX12" fmla="*/ 2572327 w 2572327"/>
              <a:gd name="connsiteY12" fmla="*/ 330199 h 330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572327" h="330199">
                <a:moveTo>
                  <a:pt x="78509" y="316345"/>
                </a:moveTo>
                <a:cubicBezTo>
                  <a:pt x="39254" y="293254"/>
                  <a:pt x="0" y="270163"/>
                  <a:pt x="78509" y="219363"/>
                </a:cubicBezTo>
                <a:cubicBezTo>
                  <a:pt x="157018" y="168563"/>
                  <a:pt x="420255" y="23091"/>
                  <a:pt x="549564" y="11545"/>
                </a:cubicBezTo>
                <a:cubicBezTo>
                  <a:pt x="678873" y="0"/>
                  <a:pt x="757382" y="133926"/>
                  <a:pt x="854364" y="150090"/>
                </a:cubicBezTo>
                <a:cubicBezTo>
                  <a:pt x="951346" y="166254"/>
                  <a:pt x="1032163" y="94672"/>
                  <a:pt x="1131454" y="108527"/>
                </a:cubicBezTo>
                <a:cubicBezTo>
                  <a:pt x="1230745" y="122382"/>
                  <a:pt x="1380836" y="237836"/>
                  <a:pt x="1450109" y="233218"/>
                </a:cubicBezTo>
                <a:cubicBezTo>
                  <a:pt x="1519382" y="228600"/>
                  <a:pt x="1480127" y="106218"/>
                  <a:pt x="1547091" y="80818"/>
                </a:cubicBezTo>
                <a:cubicBezTo>
                  <a:pt x="1614055" y="55418"/>
                  <a:pt x="1782618" y="53109"/>
                  <a:pt x="1851891" y="80818"/>
                </a:cubicBezTo>
                <a:cubicBezTo>
                  <a:pt x="1921164" y="108527"/>
                  <a:pt x="1914236" y="233218"/>
                  <a:pt x="1962727" y="247072"/>
                </a:cubicBezTo>
                <a:cubicBezTo>
                  <a:pt x="2011218" y="260926"/>
                  <a:pt x="2071254" y="163945"/>
                  <a:pt x="2142836" y="163945"/>
                </a:cubicBezTo>
                <a:cubicBezTo>
                  <a:pt x="2214418" y="163945"/>
                  <a:pt x="2341418" y="233218"/>
                  <a:pt x="2392218" y="247072"/>
                </a:cubicBezTo>
                <a:cubicBezTo>
                  <a:pt x="2443018" y="260926"/>
                  <a:pt x="2417618" y="233218"/>
                  <a:pt x="2447636" y="247072"/>
                </a:cubicBezTo>
                <a:cubicBezTo>
                  <a:pt x="2477654" y="260926"/>
                  <a:pt x="2524990" y="295562"/>
                  <a:pt x="2572327" y="330199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олилиния 12"/>
          <p:cNvSpPr/>
          <p:nvPr/>
        </p:nvSpPr>
        <p:spPr>
          <a:xfrm>
            <a:off x="5472545" y="789709"/>
            <a:ext cx="3685310" cy="2064327"/>
          </a:xfrm>
          <a:custGeom>
            <a:avLst/>
            <a:gdLst>
              <a:gd name="connsiteX0" fmla="*/ 0 w 3685310"/>
              <a:gd name="connsiteY0" fmla="*/ 2064327 h 2064327"/>
              <a:gd name="connsiteX1" fmla="*/ 304800 w 3685310"/>
              <a:gd name="connsiteY1" fmla="*/ 1911927 h 2064327"/>
              <a:gd name="connsiteX2" fmla="*/ 595746 w 3685310"/>
              <a:gd name="connsiteY2" fmla="*/ 1413164 h 2064327"/>
              <a:gd name="connsiteX3" fmla="*/ 983673 w 3685310"/>
              <a:gd name="connsiteY3" fmla="*/ 1052946 h 2064327"/>
              <a:gd name="connsiteX4" fmla="*/ 1274619 w 3685310"/>
              <a:gd name="connsiteY4" fmla="*/ 942109 h 2064327"/>
              <a:gd name="connsiteX5" fmla="*/ 1925782 w 3685310"/>
              <a:gd name="connsiteY5" fmla="*/ 512618 h 2064327"/>
              <a:gd name="connsiteX6" fmla="*/ 2521528 w 3685310"/>
              <a:gd name="connsiteY6" fmla="*/ 332509 h 2064327"/>
              <a:gd name="connsiteX7" fmla="*/ 3241964 w 3685310"/>
              <a:gd name="connsiteY7" fmla="*/ 166255 h 2064327"/>
              <a:gd name="connsiteX8" fmla="*/ 3685310 w 3685310"/>
              <a:gd name="connsiteY8" fmla="*/ 0 h 2064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685310" h="2064327">
                <a:moveTo>
                  <a:pt x="0" y="2064327"/>
                </a:moveTo>
                <a:cubicBezTo>
                  <a:pt x="102754" y="2042390"/>
                  <a:pt x="205509" y="2020454"/>
                  <a:pt x="304800" y="1911927"/>
                </a:cubicBezTo>
                <a:cubicBezTo>
                  <a:pt x="404091" y="1803400"/>
                  <a:pt x="482601" y="1556328"/>
                  <a:pt x="595746" y="1413164"/>
                </a:cubicBezTo>
                <a:cubicBezTo>
                  <a:pt x="708892" y="1270001"/>
                  <a:pt x="870528" y="1131455"/>
                  <a:pt x="983673" y="1052946"/>
                </a:cubicBezTo>
                <a:cubicBezTo>
                  <a:pt x="1096818" y="974437"/>
                  <a:pt x="1117601" y="1032164"/>
                  <a:pt x="1274619" y="942109"/>
                </a:cubicBezTo>
                <a:cubicBezTo>
                  <a:pt x="1431637" y="852054"/>
                  <a:pt x="1717964" y="614218"/>
                  <a:pt x="1925782" y="512618"/>
                </a:cubicBezTo>
                <a:cubicBezTo>
                  <a:pt x="2133600" y="411018"/>
                  <a:pt x="2302164" y="390236"/>
                  <a:pt x="2521528" y="332509"/>
                </a:cubicBezTo>
                <a:cubicBezTo>
                  <a:pt x="2740892" y="274782"/>
                  <a:pt x="3048000" y="221673"/>
                  <a:pt x="3241964" y="166255"/>
                </a:cubicBezTo>
                <a:cubicBezTo>
                  <a:pt x="3435928" y="110837"/>
                  <a:pt x="3560619" y="55418"/>
                  <a:pt x="3685310" y="0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11" name="Полилиния 10"/>
          <p:cNvSpPr/>
          <p:nvPr/>
        </p:nvSpPr>
        <p:spPr>
          <a:xfrm>
            <a:off x="5943600" y="1066800"/>
            <a:ext cx="3172691" cy="1953491"/>
          </a:xfrm>
          <a:custGeom>
            <a:avLst/>
            <a:gdLst>
              <a:gd name="connsiteX0" fmla="*/ 0 w 3172691"/>
              <a:gd name="connsiteY0" fmla="*/ 1953491 h 1953491"/>
              <a:gd name="connsiteX1" fmla="*/ 374073 w 3172691"/>
              <a:gd name="connsiteY1" fmla="*/ 1828800 h 1953491"/>
              <a:gd name="connsiteX2" fmla="*/ 762000 w 3172691"/>
              <a:gd name="connsiteY2" fmla="*/ 1510145 h 1953491"/>
              <a:gd name="connsiteX3" fmla="*/ 997527 w 3172691"/>
              <a:gd name="connsiteY3" fmla="*/ 1371600 h 1953491"/>
              <a:gd name="connsiteX4" fmla="*/ 1219200 w 3172691"/>
              <a:gd name="connsiteY4" fmla="*/ 1288473 h 1953491"/>
              <a:gd name="connsiteX5" fmla="*/ 1510145 w 3172691"/>
              <a:gd name="connsiteY5" fmla="*/ 1094509 h 1953491"/>
              <a:gd name="connsiteX6" fmla="*/ 1787236 w 3172691"/>
              <a:gd name="connsiteY6" fmla="*/ 942109 h 1953491"/>
              <a:gd name="connsiteX7" fmla="*/ 1842655 w 3172691"/>
              <a:gd name="connsiteY7" fmla="*/ 595745 h 1953491"/>
              <a:gd name="connsiteX8" fmla="*/ 2105891 w 3172691"/>
              <a:gd name="connsiteY8" fmla="*/ 512618 h 1953491"/>
              <a:gd name="connsiteX9" fmla="*/ 2147455 w 3172691"/>
              <a:gd name="connsiteY9" fmla="*/ 360218 h 1953491"/>
              <a:gd name="connsiteX10" fmla="*/ 2286000 w 3172691"/>
              <a:gd name="connsiteY10" fmla="*/ 318655 h 1953491"/>
              <a:gd name="connsiteX11" fmla="*/ 2646218 w 3172691"/>
              <a:gd name="connsiteY11" fmla="*/ 193964 h 1953491"/>
              <a:gd name="connsiteX12" fmla="*/ 2992582 w 3172691"/>
              <a:gd name="connsiteY12" fmla="*/ 55418 h 1953491"/>
              <a:gd name="connsiteX13" fmla="*/ 3172691 w 3172691"/>
              <a:gd name="connsiteY13" fmla="*/ 0 h 1953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172691" h="1953491">
                <a:moveTo>
                  <a:pt x="0" y="1953491"/>
                </a:moveTo>
                <a:cubicBezTo>
                  <a:pt x="123536" y="1928091"/>
                  <a:pt x="247073" y="1902691"/>
                  <a:pt x="374073" y="1828800"/>
                </a:cubicBezTo>
                <a:cubicBezTo>
                  <a:pt x="501073" y="1754909"/>
                  <a:pt x="658091" y="1586345"/>
                  <a:pt x="762000" y="1510145"/>
                </a:cubicBezTo>
                <a:cubicBezTo>
                  <a:pt x="865909" y="1433945"/>
                  <a:pt x="921327" y="1408545"/>
                  <a:pt x="997527" y="1371600"/>
                </a:cubicBezTo>
                <a:cubicBezTo>
                  <a:pt x="1073727" y="1334655"/>
                  <a:pt x="1133764" y="1334655"/>
                  <a:pt x="1219200" y="1288473"/>
                </a:cubicBezTo>
                <a:cubicBezTo>
                  <a:pt x="1304636" y="1242291"/>
                  <a:pt x="1415472" y="1152236"/>
                  <a:pt x="1510145" y="1094509"/>
                </a:cubicBezTo>
                <a:cubicBezTo>
                  <a:pt x="1604818" y="1036782"/>
                  <a:pt x="1731818" y="1025236"/>
                  <a:pt x="1787236" y="942109"/>
                </a:cubicBezTo>
                <a:cubicBezTo>
                  <a:pt x="1842654" y="858982"/>
                  <a:pt x="1789546" y="667327"/>
                  <a:pt x="1842655" y="595745"/>
                </a:cubicBezTo>
                <a:cubicBezTo>
                  <a:pt x="1895764" y="524163"/>
                  <a:pt x="2055091" y="551872"/>
                  <a:pt x="2105891" y="512618"/>
                </a:cubicBezTo>
                <a:cubicBezTo>
                  <a:pt x="2156691" y="473364"/>
                  <a:pt x="2117437" y="392545"/>
                  <a:pt x="2147455" y="360218"/>
                </a:cubicBezTo>
                <a:cubicBezTo>
                  <a:pt x="2177473" y="327891"/>
                  <a:pt x="2202873" y="346364"/>
                  <a:pt x="2286000" y="318655"/>
                </a:cubicBezTo>
                <a:cubicBezTo>
                  <a:pt x="2369127" y="290946"/>
                  <a:pt x="2528454" y="237837"/>
                  <a:pt x="2646218" y="193964"/>
                </a:cubicBezTo>
                <a:cubicBezTo>
                  <a:pt x="2763982" y="150091"/>
                  <a:pt x="2904837" y="87745"/>
                  <a:pt x="2992582" y="55418"/>
                </a:cubicBezTo>
                <a:cubicBezTo>
                  <a:pt x="3080327" y="23091"/>
                  <a:pt x="3126509" y="11545"/>
                  <a:pt x="3172691" y="0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олилиния 11"/>
          <p:cNvSpPr/>
          <p:nvPr/>
        </p:nvSpPr>
        <p:spPr>
          <a:xfrm>
            <a:off x="7218218" y="1593273"/>
            <a:ext cx="2008909" cy="1468582"/>
          </a:xfrm>
          <a:custGeom>
            <a:avLst/>
            <a:gdLst>
              <a:gd name="connsiteX0" fmla="*/ 0 w 2008909"/>
              <a:gd name="connsiteY0" fmla="*/ 1468582 h 1468582"/>
              <a:gd name="connsiteX1" fmla="*/ 374073 w 2008909"/>
              <a:gd name="connsiteY1" fmla="*/ 1039091 h 1468582"/>
              <a:gd name="connsiteX2" fmla="*/ 595746 w 2008909"/>
              <a:gd name="connsiteY2" fmla="*/ 900545 h 1468582"/>
              <a:gd name="connsiteX3" fmla="*/ 886691 w 2008909"/>
              <a:gd name="connsiteY3" fmla="*/ 762000 h 1468582"/>
              <a:gd name="connsiteX4" fmla="*/ 1163782 w 2008909"/>
              <a:gd name="connsiteY4" fmla="*/ 512618 h 1468582"/>
              <a:gd name="connsiteX5" fmla="*/ 1288473 w 2008909"/>
              <a:gd name="connsiteY5" fmla="*/ 374072 h 1468582"/>
              <a:gd name="connsiteX6" fmla="*/ 1565564 w 2008909"/>
              <a:gd name="connsiteY6" fmla="*/ 374072 h 1468582"/>
              <a:gd name="connsiteX7" fmla="*/ 1814946 w 2008909"/>
              <a:gd name="connsiteY7" fmla="*/ 96982 h 1468582"/>
              <a:gd name="connsiteX8" fmla="*/ 1870364 w 2008909"/>
              <a:gd name="connsiteY8" fmla="*/ 55418 h 1468582"/>
              <a:gd name="connsiteX9" fmla="*/ 2008909 w 2008909"/>
              <a:gd name="connsiteY9" fmla="*/ 0 h 1468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008909" h="1468582">
                <a:moveTo>
                  <a:pt x="0" y="1468582"/>
                </a:moveTo>
                <a:cubicBezTo>
                  <a:pt x="137391" y="1301173"/>
                  <a:pt x="274782" y="1133764"/>
                  <a:pt x="374073" y="1039091"/>
                </a:cubicBezTo>
                <a:cubicBezTo>
                  <a:pt x="473364" y="944418"/>
                  <a:pt x="510310" y="946727"/>
                  <a:pt x="595746" y="900545"/>
                </a:cubicBezTo>
                <a:cubicBezTo>
                  <a:pt x="681182" y="854363"/>
                  <a:pt x="792019" y="826654"/>
                  <a:pt x="886691" y="762000"/>
                </a:cubicBezTo>
                <a:cubicBezTo>
                  <a:pt x="981363" y="697346"/>
                  <a:pt x="1096818" y="577273"/>
                  <a:pt x="1163782" y="512618"/>
                </a:cubicBezTo>
                <a:cubicBezTo>
                  <a:pt x="1230746" y="447963"/>
                  <a:pt x="1221509" y="397163"/>
                  <a:pt x="1288473" y="374072"/>
                </a:cubicBezTo>
                <a:cubicBezTo>
                  <a:pt x="1355437" y="350981"/>
                  <a:pt x="1477819" y="420254"/>
                  <a:pt x="1565564" y="374072"/>
                </a:cubicBezTo>
                <a:cubicBezTo>
                  <a:pt x="1653309" y="327890"/>
                  <a:pt x="1764146" y="150091"/>
                  <a:pt x="1814946" y="96982"/>
                </a:cubicBezTo>
                <a:cubicBezTo>
                  <a:pt x="1865746" y="43873"/>
                  <a:pt x="1838037" y="71582"/>
                  <a:pt x="1870364" y="55418"/>
                </a:cubicBezTo>
                <a:cubicBezTo>
                  <a:pt x="1902691" y="39254"/>
                  <a:pt x="1955800" y="19627"/>
                  <a:pt x="2008909" y="0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олилиния 13"/>
          <p:cNvSpPr/>
          <p:nvPr/>
        </p:nvSpPr>
        <p:spPr>
          <a:xfrm>
            <a:off x="8007927" y="3131127"/>
            <a:ext cx="1094509" cy="83128"/>
          </a:xfrm>
          <a:custGeom>
            <a:avLst/>
            <a:gdLst>
              <a:gd name="connsiteX0" fmla="*/ 0 w 1094509"/>
              <a:gd name="connsiteY0" fmla="*/ 0 h 83128"/>
              <a:gd name="connsiteX1" fmla="*/ 845128 w 1094509"/>
              <a:gd name="connsiteY1" fmla="*/ 13855 h 83128"/>
              <a:gd name="connsiteX2" fmla="*/ 1094509 w 1094509"/>
              <a:gd name="connsiteY2" fmla="*/ 83128 h 83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94509" h="83128">
                <a:moveTo>
                  <a:pt x="0" y="0"/>
                </a:moveTo>
                <a:cubicBezTo>
                  <a:pt x="331355" y="0"/>
                  <a:pt x="662710" y="0"/>
                  <a:pt x="845128" y="13855"/>
                </a:cubicBezTo>
                <a:cubicBezTo>
                  <a:pt x="1027546" y="27710"/>
                  <a:pt x="1061027" y="55419"/>
                  <a:pt x="1094509" y="83128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" name="Группа 29"/>
          <p:cNvGrpSpPr/>
          <p:nvPr/>
        </p:nvGrpSpPr>
        <p:grpSpPr>
          <a:xfrm>
            <a:off x="3786182" y="5000637"/>
            <a:ext cx="4431001" cy="1285884"/>
            <a:chOff x="3786182" y="5000636"/>
            <a:chExt cx="4431001" cy="1524855"/>
          </a:xfrm>
        </p:grpSpPr>
        <p:sp>
          <p:nvSpPr>
            <p:cNvPr id="15" name="Полилиния 14"/>
            <p:cNvSpPr/>
            <p:nvPr/>
          </p:nvSpPr>
          <p:spPr>
            <a:xfrm>
              <a:off x="3786182" y="5000636"/>
              <a:ext cx="4431001" cy="1213295"/>
            </a:xfrm>
            <a:custGeom>
              <a:avLst/>
              <a:gdLst>
                <a:gd name="connsiteX0" fmla="*/ 1683327 w 4359563"/>
                <a:gd name="connsiteY0" fmla="*/ 182418 h 852054"/>
                <a:gd name="connsiteX1" fmla="*/ 1627908 w 4359563"/>
                <a:gd name="connsiteY1" fmla="*/ 182418 h 852054"/>
                <a:gd name="connsiteX2" fmla="*/ 519545 w 4359563"/>
                <a:gd name="connsiteY2" fmla="*/ 404090 h 852054"/>
                <a:gd name="connsiteX3" fmla="*/ 187036 w 4359563"/>
                <a:gd name="connsiteY3" fmla="*/ 708890 h 852054"/>
                <a:gd name="connsiteX4" fmla="*/ 1641763 w 4359563"/>
                <a:gd name="connsiteY4" fmla="*/ 847436 h 852054"/>
                <a:gd name="connsiteX5" fmla="*/ 2237508 w 4359563"/>
                <a:gd name="connsiteY5" fmla="*/ 681181 h 852054"/>
                <a:gd name="connsiteX6" fmla="*/ 2777836 w 4359563"/>
                <a:gd name="connsiteY6" fmla="*/ 708890 h 852054"/>
                <a:gd name="connsiteX7" fmla="*/ 3872345 w 4359563"/>
                <a:gd name="connsiteY7" fmla="*/ 445654 h 852054"/>
                <a:gd name="connsiteX8" fmla="*/ 4301836 w 4359563"/>
                <a:gd name="connsiteY8" fmla="*/ 140854 h 852054"/>
                <a:gd name="connsiteX9" fmla="*/ 3525981 w 4359563"/>
                <a:gd name="connsiteY9" fmla="*/ 2309 h 852054"/>
                <a:gd name="connsiteX10" fmla="*/ 2860963 w 4359563"/>
                <a:gd name="connsiteY10" fmla="*/ 154709 h 852054"/>
                <a:gd name="connsiteX11" fmla="*/ 2417618 w 4359563"/>
                <a:gd name="connsiteY11" fmla="*/ 154709 h 852054"/>
                <a:gd name="connsiteX12" fmla="*/ 1960418 w 4359563"/>
                <a:gd name="connsiteY12" fmla="*/ 113145 h 852054"/>
                <a:gd name="connsiteX13" fmla="*/ 1752599 w 4359563"/>
                <a:gd name="connsiteY13" fmla="*/ 127000 h 852054"/>
                <a:gd name="connsiteX14" fmla="*/ 1683327 w 4359563"/>
                <a:gd name="connsiteY14" fmla="*/ 182418 h 852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359563" h="852054">
                  <a:moveTo>
                    <a:pt x="1683327" y="182418"/>
                  </a:moveTo>
                  <a:cubicBezTo>
                    <a:pt x="1662545" y="191654"/>
                    <a:pt x="1627908" y="182418"/>
                    <a:pt x="1627908" y="182418"/>
                  </a:cubicBezTo>
                  <a:cubicBezTo>
                    <a:pt x="1433944" y="219363"/>
                    <a:pt x="759690" y="316345"/>
                    <a:pt x="519545" y="404090"/>
                  </a:cubicBezTo>
                  <a:cubicBezTo>
                    <a:pt x="279400" y="491835"/>
                    <a:pt x="0" y="634999"/>
                    <a:pt x="187036" y="708890"/>
                  </a:cubicBezTo>
                  <a:cubicBezTo>
                    <a:pt x="374072" y="782781"/>
                    <a:pt x="1300018" y="852054"/>
                    <a:pt x="1641763" y="847436"/>
                  </a:cubicBezTo>
                  <a:cubicBezTo>
                    <a:pt x="1983508" y="842818"/>
                    <a:pt x="2048163" y="704272"/>
                    <a:pt x="2237508" y="681181"/>
                  </a:cubicBezTo>
                  <a:cubicBezTo>
                    <a:pt x="2426853" y="658090"/>
                    <a:pt x="2505363" y="748144"/>
                    <a:pt x="2777836" y="708890"/>
                  </a:cubicBezTo>
                  <a:cubicBezTo>
                    <a:pt x="3050309" y="669636"/>
                    <a:pt x="3618345" y="540327"/>
                    <a:pt x="3872345" y="445654"/>
                  </a:cubicBezTo>
                  <a:cubicBezTo>
                    <a:pt x="4126345" y="350981"/>
                    <a:pt x="4359563" y="214745"/>
                    <a:pt x="4301836" y="140854"/>
                  </a:cubicBezTo>
                  <a:cubicBezTo>
                    <a:pt x="4244109" y="66963"/>
                    <a:pt x="3766126" y="0"/>
                    <a:pt x="3525981" y="2309"/>
                  </a:cubicBezTo>
                  <a:cubicBezTo>
                    <a:pt x="3285836" y="4618"/>
                    <a:pt x="3045690" y="129309"/>
                    <a:pt x="2860963" y="154709"/>
                  </a:cubicBezTo>
                  <a:cubicBezTo>
                    <a:pt x="2676236" y="180109"/>
                    <a:pt x="2567709" y="161636"/>
                    <a:pt x="2417618" y="154709"/>
                  </a:cubicBezTo>
                  <a:cubicBezTo>
                    <a:pt x="2267527" y="147782"/>
                    <a:pt x="2071254" y="117763"/>
                    <a:pt x="1960418" y="113145"/>
                  </a:cubicBezTo>
                  <a:cubicBezTo>
                    <a:pt x="1849582" y="108527"/>
                    <a:pt x="1798781" y="117764"/>
                    <a:pt x="1752599" y="127000"/>
                  </a:cubicBezTo>
                  <a:cubicBezTo>
                    <a:pt x="1706417" y="136236"/>
                    <a:pt x="1704109" y="173182"/>
                    <a:pt x="1683327" y="182418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1" name="Прямая соединительная линия 20"/>
            <p:cNvCxnSpPr/>
            <p:nvPr/>
          </p:nvCxnSpPr>
          <p:spPr>
            <a:xfrm rot="16200000" flipH="1">
              <a:off x="3786182" y="6072206"/>
              <a:ext cx="285754" cy="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 rot="5400000">
              <a:off x="6000760" y="6072205"/>
              <a:ext cx="285753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 rot="5400000">
              <a:off x="7930380" y="5429264"/>
              <a:ext cx="427834" cy="7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Полилиния 30"/>
            <p:cNvSpPr/>
            <p:nvPr/>
          </p:nvSpPr>
          <p:spPr>
            <a:xfrm>
              <a:off x="3934691" y="5680364"/>
              <a:ext cx="4225636" cy="845127"/>
            </a:xfrm>
            <a:custGeom>
              <a:avLst/>
              <a:gdLst>
                <a:gd name="connsiteX0" fmla="*/ 0 w 4225636"/>
                <a:gd name="connsiteY0" fmla="*/ 526472 h 845127"/>
                <a:gd name="connsiteX1" fmla="*/ 429491 w 4225636"/>
                <a:gd name="connsiteY1" fmla="*/ 720436 h 845127"/>
                <a:gd name="connsiteX2" fmla="*/ 1662545 w 4225636"/>
                <a:gd name="connsiteY2" fmla="*/ 817418 h 845127"/>
                <a:gd name="connsiteX3" fmla="*/ 2216727 w 4225636"/>
                <a:gd name="connsiteY3" fmla="*/ 554181 h 845127"/>
                <a:gd name="connsiteX4" fmla="*/ 2618509 w 4225636"/>
                <a:gd name="connsiteY4" fmla="*/ 665018 h 845127"/>
                <a:gd name="connsiteX5" fmla="*/ 3810000 w 4225636"/>
                <a:gd name="connsiteY5" fmla="*/ 290945 h 845127"/>
                <a:gd name="connsiteX6" fmla="*/ 4225636 w 4225636"/>
                <a:gd name="connsiteY6" fmla="*/ 0 h 845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225636" h="845127">
                  <a:moveTo>
                    <a:pt x="0" y="526472"/>
                  </a:moveTo>
                  <a:cubicBezTo>
                    <a:pt x="76200" y="599208"/>
                    <a:pt x="152400" y="671945"/>
                    <a:pt x="429491" y="720436"/>
                  </a:cubicBezTo>
                  <a:cubicBezTo>
                    <a:pt x="706582" y="768927"/>
                    <a:pt x="1364672" y="845127"/>
                    <a:pt x="1662545" y="817418"/>
                  </a:cubicBezTo>
                  <a:cubicBezTo>
                    <a:pt x="1960418" y="789709"/>
                    <a:pt x="2057400" y="579581"/>
                    <a:pt x="2216727" y="554181"/>
                  </a:cubicBezTo>
                  <a:cubicBezTo>
                    <a:pt x="2376054" y="528781"/>
                    <a:pt x="2352963" y="708891"/>
                    <a:pt x="2618509" y="665018"/>
                  </a:cubicBezTo>
                  <a:cubicBezTo>
                    <a:pt x="2884055" y="621145"/>
                    <a:pt x="3542146" y="401781"/>
                    <a:pt x="3810000" y="290945"/>
                  </a:cubicBezTo>
                  <a:cubicBezTo>
                    <a:pt x="4077854" y="180109"/>
                    <a:pt x="4156363" y="53109"/>
                    <a:pt x="4225636" y="0"/>
                  </a:cubicBezTo>
                </a:path>
              </a:pathLst>
            </a:cu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0" name="Группа 31"/>
          <p:cNvGrpSpPr/>
          <p:nvPr/>
        </p:nvGrpSpPr>
        <p:grpSpPr>
          <a:xfrm>
            <a:off x="500034" y="3704214"/>
            <a:ext cx="6357981" cy="939232"/>
            <a:chOff x="714348" y="3632775"/>
            <a:chExt cx="4451927" cy="939225"/>
          </a:xfrm>
        </p:grpSpPr>
        <p:sp>
          <p:nvSpPr>
            <p:cNvPr id="18" name="Полилиния 17"/>
            <p:cNvSpPr/>
            <p:nvPr/>
          </p:nvSpPr>
          <p:spPr>
            <a:xfrm>
              <a:off x="714348" y="3632775"/>
              <a:ext cx="4451927" cy="641209"/>
            </a:xfrm>
            <a:custGeom>
              <a:avLst/>
              <a:gdLst>
                <a:gd name="connsiteX0" fmla="*/ 990600 w 4451927"/>
                <a:gd name="connsiteY0" fmla="*/ 270163 h 773545"/>
                <a:gd name="connsiteX1" fmla="*/ 893619 w 4451927"/>
                <a:gd name="connsiteY1" fmla="*/ 270163 h 773545"/>
                <a:gd name="connsiteX2" fmla="*/ 311728 w 4451927"/>
                <a:gd name="connsiteY2" fmla="*/ 422563 h 773545"/>
                <a:gd name="connsiteX3" fmla="*/ 353291 w 4451927"/>
                <a:gd name="connsiteY3" fmla="*/ 713509 h 773545"/>
                <a:gd name="connsiteX4" fmla="*/ 2431473 w 4451927"/>
                <a:gd name="connsiteY4" fmla="*/ 741218 h 773545"/>
                <a:gd name="connsiteX5" fmla="*/ 2999510 w 4451927"/>
                <a:gd name="connsiteY5" fmla="*/ 519545 h 773545"/>
                <a:gd name="connsiteX6" fmla="*/ 3913910 w 4451927"/>
                <a:gd name="connsiteY6" fmla="*/ 477981 h 773545"/>
                <a:gd name="connsiteX7" fmla="*/ 4440382 w 4451927"/>
                <a:gd name="connsiteY7" fmla="*/ 187036 h 773545"/>
                <a:gd name="connsiteX8" fmla="*/ 3844637 w 4451927"/>
                <a:gd name="connsiteY8" fmla="*/ 6927 h 773545"/>
                <a:gd name="connsiteX9" fmla="*/ 2763982 w 4451927"/>
                <a:gd name="connsiteY9" fmla="*/ 145472 h 773545"/>
                <a:gd name="connsiteX10" fmla="*/ 1004455 w 4451927"/>
                <a:gd name="connsiteY10" fmla="*/ 214745 h 773545"/>
                <a:gd name="connsiteX0" fmla="*/ 990600 w 4451927"/>
                <a:gd name="connsiteY0" fmla="*/ 137827 h 641209"/>
                <a:gd name="connsiteX1" fmla="*/ 893619 w 4451927"/>
                <a:gd name="connsiteY1" fmla="*/ 137827 h 641209"/>
                <a:gd name="connsiteX2" fmla="*/ 311728 w 4451927"/>
                <a:gd name="connsiteY2" fmla="*/ 290227 h 641209"/>
                <a:gd name="connsiteX3" fmla="*/ 353291 w 4451927"/>
                <a:gd name="connsiteY3" fmla="*/ 581173 h 641209"/>
                <a:gd name="connsiteX4" fmla="*/ 2431473 w 4451927"/>
                <a:gd name="connsiteY4" fmla="*/ 608882 h 641209"/>
                <a:gd name="connsiteX5" fmla="*/ 2999510 w 4451927"/>
                <a:gd name="connsiteY5" fmla="*/ 387209 h 641209"/>
                <a:gd name="connsiteX6" fmla="*/ 3913910 w 4451927"/>
                <a:gd name="connsiteY6" fmla="*/ 345645 h 641209"/>
                <a:gd name="connsiteX7" fmla="*/ 4440382 w 4451927"/>
                <a:gd name="connsiteY7" fmla="*/ 54700 h 641209"/>
                <a:gd name="connsiteX8" fmla="*/ 3844637 w 4451927"/>
                <a:gd name="connsiteY8" fmla="*/ 17442 h 641209"/>
                <a:gd name="connsiteX9" fmla="*/ 2763982 w 4451927"/>
                <a:gd name="connsiteY9" fmla="*/ 13136 h 641209"/>
                <a:gd name="connsiteX10" fmla="*/ 1004455 w 4451927"/>
                <a:gd name="connsiteY10" fmla="*/ 82409 h 641209"/>
                <a:gd name="connsiteX0" fmla="*/ 990600 w 4451927"/>
                <a:gd name="connsiteY0" fmla="*/ 137827 h 641209"/>
                <a:gd name="connsiteX1" fmla="*/ 893619 w 4451927"/>
                <a:gd name="connsiteY1" fmla="*/ 137827 h 641209"/>
                <a:gd name="connsiteX2" fmla="*/ 311728 w 4451927"/>
                <a:gd name="connsiteY2" fmla="*/ 290227 h 641209"/>
                <a:gd name="connsiteX3" fmla="*/ 353291 w 4451927"/>
                <a:gd name="connsiteY3" fmla="*/ 581173 h 641209"/>
                <a:gd name="connsiteX4" fmla="*/ 2431473 w 4451927"/>
                <a:gd name="connsiteY4" fmla="*/ 608882 h 641209"/>
                <a:gd name="connsiteX5" fmla="*/ 2999510 w 4451927"/>
                <a:gd name="connsiteY5" fmla="*/ 387209 h 641209"/>
                <a:gd name="connsiteX6" fmla="*/ 3913910 w 4451927"/>
                <a:gd name="connsiteY6" fmla="*/ 345645 h 641209"/>
                <a:gd name="connsiteX7" fmla="*/ 4440382 w 4451927"/>
                <a:gd name="connsiteY7" fmla="*/ 54700 h 641209"/>
                <a:gd name="connsiteX8" fmla="*/ 3844637 w 4451927"/>
                <a:gd name="connsiteY8" fmla="*/ 17442 h 641209"/>
                <a:gd name="connsiteX9" fmla="*/ 2763982 w 4451927"/>
                <a:gd name="connsiteY9" fmla="*/ 13136 h 641209"/>
                <a:gd name="connsiteX10" fmla="*/ 1004455 w 4451927"/>
                <a:gd name="connsiteY10" fmla="*/ 82409 h 641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451927" h="641209">
                  <a:moveTo>
                    <a:pt x="990600" y="137827"/>
                  </a:moveTo>
                  <a:cubicBezTo>
                    <a:pt x="998682" y="125127"/>
                    <a:pt x="1006764" y="112427"/>
                    <a:pt x="893619" y="137827"/>
                  </a:cubicBezTo>
                  <a:cubicBezTo>
                    <a:pt x="780474" y="163227"/>
                    <a:pt x="401783" y="216336"/>
                    <a:pt x="311728" y="290227"/>
                  </a:cubicBezTo>
                  <a:cubicBezTo>
                    <a:pt x="221673" y="364118"/>
                    <a:pt x="0" y="528064"/>
                    <a:pt x="353291" y="581173"/>
                  </a:cubicBezTo>
                  <a:cubicBezTo>
                    <a:pt x="706582" y="634282"/>
                    <a:pt x="1990437" y="641209"/>
                    <a:pt x="2431473" y="608882"/>
                  </a:cubicBezTo>
                  <a:cubicBezTo>
                    <a:pt x="2872509" y="576555"/>
                    <a:pt x="2752437" y="431082"/>
                    <a:pt x="2999510" y="387209"/>
                  </a:cubicBezTo>
                  <a:cubicBezTo>
                    <a:pt x="3246583" y="343336"/>
                    <a:pt x="3673765" y="401063"/>
                    <a:pt x="3913910" y="345645"/>
                  </a:cubicBezTo>
                  <a:cubicBezTo>
                    <a:pt x="4154055" y="290227"/>
                    <a:pt x="4451927" y="109400"/>
                    <a:pt x="4440382" y="54700"/>
                  </a:cubicBezTo>
                  <a:cubicBezTo>
                    <a:pt x="4428837" y="0"/>
                    <a:pt x="4124037" y="24369"/>
                    <a:pt x="3844637" y="17442"/>
                  </a:cubicBezTo>
                  <a:cubicBezTo>
                    <a:pt x="3565237" y="10515"/>
                    <a:pt x="3237346" y="2308"/>
                    <a:pt x="2763982" y="13136"/>
                  </a:cubicBezTo>
                  <a:cubicBezTo>
                    <a:pt x="2290618" y="23964"/>
                    <a:pt x="1647536" y="65090"/>
                    <a:pt x="1004455" y="82409"/>
                  </a:cubicBezTo>
                </a:path>
              </a:pathLst>
            </a:cu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>
                <a:ln>
                  <a:solidFill>
                    <a:schemeClr val="tx1"/>
                  </a:solidFill>
                </a:ln>
              </a:endParaRPr>
            </a:p>
          </p:txBody>
        </p:sp>
        <p:cxnSp>
          <p:nvCxnSpPr>
            <p:cNvPr id="20" name="Прямая соединительная линия 19"/>
            <p:cNvCxnSpPr/>
            <p:nvPr/>
          </p:nvCxnSpPr>
          <p:spPr>
            <a:xfrm rot="5400000">
              <a:off x="714348" y="4214818"/>
              <a:ext cx="285752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>
              <a:endCxn id="29" idx="5"/>
            </p:cNvCxnSpPr>
            <p:nvPr/>
          </p:nvCxnSpPr>
          <p:spPr>
            <a:xfrm rot="16200000" flipH="1">
              <a:off x="4984105" y="3875740"/>
              <a:ext cx="330775" cy="87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 rot="5400000">
              <a:off x="3572662" y="4142586"/>
              <a:ext cx="285752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 rot="5400000">
              <a:off x="3215472" y="4356900"/>
              <a:ext cx="285752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Полилиния 28"/>
            <p:cNvSpPr/>
            <p:nvPr/>
          </p:nvSpPr>
          <p:spPr>
            <a:xfrm>
              <a:off x="858982" y="4045527"/>
              <a:ext cx="4294909" cy="526473"/>
            </a:xfrm>
            <a:custGeom>
              <a:avLst/>
              <a:gdLst>
                <a:gd name="connsiteX0" fmla="*/ 0 w 4294909"/>
                <a:gd name="connsiteY0" fmla="*/ 304800 h 526473"/>
                <a:gd name="connsiteX1" fmla="*/ 692727 w 4294909"/>
                <a:gd name="connsiteY1" fmla="*/ 498764 h 526473"/>
                <a:gd name="connsiteX2" fmla="*/ 2521527 w 4294909"/>
                <a:gd name="connsiteY2" fmla="*/ 471055 h 526473"/>
                <a:gd name="connsiteX3" fmla="*/ 2840182 w 4294909"/>
                <a:gd name="connsiteY3" fmla="*/ 193964 h 526473"/>
                <a:gd name="connsiteX4" fmla="*/ 3851563 w 4294909"/>
                <a:gd name="connsiteY4" fmla="*/ 193964 h 526473"/>
                <a:gd name="connsiteX5" fmla="*/ 4294909 w 4294909"/>
                <a:gd name="connsiteY5" fmla="*/ 0 h 526473"/>
                <a:gd name="connsiteX0" fmla="*/ 0 w 4294909"/>
                <a:gd name="connsiteY0" fmla="*/ 304800 h 526473"/>
                <a:gd name="connsiteX1" fmla="*/ 692727 w 4294909"/>
                <a:gd name="connsiteY1" fmla="*/ 498764 h 526473"/>
                <a:gd name="connsiteX2" fmla="*/ 2521527 w 4294909"/>
                <a:gd name="connsiteY2" fmla="*/ 471055 h 526473"/>
                <a:gd name="connsiteX3" fmla="*/ 2840182 w 4294909"/>
                <a:gd name="connsiteY3" fmla="*/ 193964 h 526473"/>
                <a:gd name="connsiteX4" fmla="*/ 3851563 w 4294909"/>
                <a:gd name="connsiteY4" fmla="*/ 193964 h 526473"/>
                <a:gd name="connsiteX5" fmla="*/ 4294909 w 4294909"/>
                <a:gd name="connsiteY5" fmla="*/ 0 h 526473"/>
                <a:gd name="connsiteX0" fmla="*/ 0 w 4294909"/>
                <a:gd name="connsiteY0" fmla="*/ 304800 h 526473"/>
                <a:gd name="connsiteX1" fmla="*/ 692727 w 4294909"/>
                <a:gd name="connsiteY1" fmla="*/ 498764 h 526473"/>
                <a:gd name="connsiteX2" fmla="*/ 2521527 w 4294909"/>
                <a:gd name="connsiteY2" fmla="*/ 471055 h 526473"/>
                <a:gd name="connsiteX3" fmla="*/ 2840182 w 4294909"/>
                <a:gd name="connsiteY3" fmla="*/ 193964 h 526473"/>
                <a:gd name="connsiteX4" fmla="*/ 3851563 w 4294909"/>
                <a:gd name="connsiteY4" fmla="*/ 193964 h 526473"/>
                <a:gd name="connsiteX5" fmla="*/ 4294909 w 4294909"/>
                <a:gd name="connsiteY5" fmla="*/ 0 h 526473"/>
                <a:gd name="connsiteX0" fmla="*/ 0 w 4294909"/>
                <a:gd name="connsiteY0" fmla="*/ 304800 h 526473"/>
                <a:gd name="connsiteX1" fmla="*/ 692727 w 4294909"/>
                <a:gd name="connsiteY1" fmla="*/ 498764 h 526473"/>
                <a:gd name="connsiteX2" fmla="*/ 2521527 w 4294909"/>
                <a:gd name="connsiteY2" fmla="*/ 471055 h 526473"/>
                <a:gd name="connsiteX3" fmla="*/ 2840182 w 4294909"/>
                <a:gd name="connsiteY3" fmla="*/ 193964 h 526473"/>
                <a:gd name="connsiteX4" fmla="*/ 3851563 w 4294909"/>
                <a:gd name="connsiteY4" fmla="*/ 193964 h 526473"/>
                <a:gd name="connsiteX5" fmla="*/ 4294909 w 4294909"/>
                <a:gd name="connsiteY5" fmla="*/ 0 h 5264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294909" h="526473">
                  <a:moveTo>
                    <a:pt x="0" y="304800"/>
                  </a:moveTo>
                  <a:cubicBezTo>
                    <a:pt x="136236" y="387927"/>
                    <a:pt x="272473" y="471055"/>
                    <a:pt x="692727" y="498764"/>
                  </a:cubicBezTo>
                  <a:cubicBezTo>
                    <a:pt x="1112981" y="526473"/>
                    <a:pt x="2163618" y="521855"/>
                    <a:pt x="2521527" y="471055"/>
                  </a:cubicBezTo>
                  <a:cubicBezTo>
                    <a:pt x="2879436" y="420255"/>
                    <a:pt x="2618509" y="240146"/>
                    <a:pt x="2840182" y="193964"/>
                  </a:cubicBezTo>
                  <a:cubicBezTo>
                    <a:pt x="3061855" y="147782"/>
                    <a:pt x="3609109" y="226291"/>
                    <a:pt x="3851563" y="193964"/>
                  </a:cubicBezTo>
                  <a:cubicBezTo>
                    <a:pt x="4094017" y="161637"/>
                    <a:pt x="4194463" y="80818"/>
                    <a:pt x="4294909" y="0"/>
                  </a:cubicBezTo>
                </a:path>
              </a:pathLst>
            </a:cu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8" name="Полилиния 27"/>
          <p:cNvSpPr/>
          <p:nvPr/>
        </p:nvSpPr>
        <p:spPr>
          <a:xfrm>
            <a:off x="214282" y="4929198"/>
            <a:ext cx="3357586" cy="708891"/>
          </a:xfrm>
          <a:custGeom>
            <a:avLst/>
            <a:gdLst>
              <a:gd name="connsiteX0" fmla="*/ 1304636 w 3302000"/>
              <a:gd name="connsiteY0" fmla="*/ 115454 h 708891"/>
              <a:gd name="connsiteX1" fmla="*/ 16164 w 3302000"/>
              <a:gd name="connsiteY1" fmla="*/ 337127 h 708891"/>
              <a:gd name="connsiteX2" fmla="*/ 1207655 w 3302000"/>
              <a:gd name="connsiteY2" fmla="*/ 669636 h 708891"/>
              <a:gd name="connsiteX3" fmla="*/ 1858818 w 3302000"/>
              <a:gd name="connsiteY3" fmla="*/ 572654 h 708891"/>
              <a:gd name="connsiteX4" fmla="*/ 2731655 w 3302000"/>
              <a:gd name="connsiteY4" fmla="*/ 558799 h 708891"/>
              <a:gd name="connsiteX5" fmla="*/ 3230418 w 3302000"/>
              <a:gd name="connsiteY5" fmla="*/ 226290 h 708891"/>
              <a:gd name="connsiteX6" fmla="*/ 2302164 w 3302000"/>
              <a:gd name="connsiteY6" fmla="*/ 32327 h 708891"/>
              <a:gd name="connsiteX7" fmla="*/ 1844964 w 3302000"/>
              <a:gd name="connsiteY7" fmla="*/ 32327 h 708891"/>
              <a:gd name="connsiteX8" fmla="*/ 1387764 w 3302000"/>
              <a:gd name="connsiteY8" fmla="*/ 115454 h 708891"/>
              <a:gd name="connsiteX9" fmla="*/ 1304636 w 3302000"/>
              <a:gd name="connsiteY9" fmla="*/ 115454 h 708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302000" h="708891">
                <a:moveTo>
                  <a:pt x="1304636" y="115454"/>
                </a:moveTo>
                <a:cubicBezTo>
                  <a:pt x="1076036" y="152399"/>
                  <a:pt x="32328" y="244763"/>
                  <a:pt x="16164" y="337127"/>
                </a:cubicBezTo>
                <a:cubicBezTo>
                  <a:pt x="0" y="429491"/>
                  <a:pt x="900546" y="630382"/>
                  <a:pt x="1207655" y="669636"/>
                </a:cubicBezTo>
                <a:cubicBezTo>
                  <a:pt x="1514764" y="708891"/>
                  <a:pt x="1604818" y="591127"/>
                  <a:pt x="1858818" y="572654"/>
                </a:cubicBezTo>
                <a:cubicBezTo>
                  <a:pt x="2112818" y="554181"/>
                  <a:pt x="2503055" y="616526"/>
                  <a:pt x="2731655" y="558799"/>
                </a:cubicBezTo>
                <a:cubicBezTo>
                  <a:pt x="2960255" y="501072"/>
                  <a:pt x="3302000" y="314035"/>
                  <a:pt x="3230418" y="226290"/>
                </a:cubicBezTo>
                <a:cubicBezTo>
                  <a:pt x="3158836" y="138545"/>
                  <a:pt x="2533073" y="64654"/>
                  <a:pt x="2302164" y="32327"/>
                </a:cubicBezTo>
                <a:cubicBezTo>
                  <a:pt x="2071255" y="0"/>
                  <a:pt x="1997364" y="18472"/>
                  <a:pt x="1844964" y="32327"/>
                </a:cubicBezTo>
                <a:cubicBezTo>
                  <a:pt x="1692564" y="46182"/>
                  <a:pt x="1475510" y="101599"/>
                  <a:pt x="1387764" y="115454"/>
                </a:cubicBezTo>
                <a:cubicBezTo>
                  <a:pt x="1300018" y="129309"/>
                  <a:pt x="1533236" y="78509"/>
                  <a:pt x="1304636" y="115454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8" name="Прямая соединительная линия 47"/>
          <p:cNvCxnSpPr/>
          <p:nvPr/>
        </p:nvCxnSpPr>
        <p:spPr>
          <a:xfrm rot="5400000">
            <a:off x="1428728" y="5715016"/>
            <a:ext cx="285752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rot="5400000">
            <a:off x="1929588" y="5642784"/>
            <a:ext cx="285752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rot="5400000">
            <a:off x="2786844" y="5642784"/>
            <a:ext cx="285752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 rot="5400000">
            <a:off x="3356760" y="5357032"/>
            <a:ext cx="285752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 rot="5400000">
            <a:off x="72200" y="5428470"/>
            <a:ext cx="285752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Полилиния 53"/>
          <p:cNvSpPr/>
          <p:nvPr/>
        </p:nvSpPr>
        <p:spPr>
          <a:xfrm>
            <a:off x="207818" y="5458691"/>
            <a:ext cx="3387436" cy="436418"/>
          </a:xfrm>
          <a:custGeom>
            <a:avLst/>
            <a:gdLst>
              <a:gd name="connsiteX0" fmla="*/ 0 w 3387436"/>
              <a:gd name="connsiteY0" fmla="*/ 96982 h 436418"/>
              <a:gd name="connsiteX1" fmla="*/ 374073 w 3387436"/>
              <a:gd name="connsiteY1" fmla="*/ 304800 h 436418"/>
              <a:gd name="connsiteX2" fmla="*/ 1357746 w 3387436"/>
              <a:gd name="connsiteY2" fmla="*/ 429491 h 436418"/>
              <a:gd name="connsiteX3" fmla="*/ 1828800 w 3387436"/>
              <a:gd name="connsiteY3" fmla="*/ 346364 h 436418"/>
              <a:gd name="connsiteX4" fmla="*/ 2729346 w 3387436"/>
              <a:gd name="connsiteY4" fmla="*/ 346364 h 436418"/>
              <a:gd name="connsiteX5" fmla="*/ 3297382 w 3387436"/>
              <a:gd name="connsiteY5" fmla="*/ 110836 h 436418"/>
              <a:gd name="connsiteX6" fmla="*/ 3269673 w 3387436"/>
              <a:gd name="connsiteY6" fmla="*/ 0 h 436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87436" h="436418">
                <a:moveTo>
                  <a:pt x="0" y="96982"/>
                </a:moveTo>
                <a:cubicBezTo>
                  <a:pt x="73891" y="173182"/>
                  <a:pt x="147782" y="249382"/>
                  <a:pt x="374073" y="304800"/>
                </a:cubicBezTo>
                <a:cubicBezTo>
                  <a:pt x="600364" y="360218"/>
                  <a:pt x="1115292" y="422564"/>
                  <a:pt x="1357746" y="429491"/>
                </a:cubicBezTo>
                <a:cubicBezTo>
                  <a:pt x="1600201" y="436418"/>
                  <a:pt x="1600200" y="360219"/>
                  <a:pt x="1828800" y="346364"/>
                </a:cubicBezTo>
                <a:cubicBezTo>
                  <a:pt x="2057400" y="332510"/>
                  <a:pt x="2484582" y="385619"/>
                  <a:pt x="2729346" y="346364"/>
                </a:cubicBezTo>
                <a:cubicBezTo>
                  <a:pt x="2974110" y="307109"/>
                  <a:pt x="3207328" y="168563"/>
                  <a:pt x="3297382" y="110836"/>
                </a:cubicBezTo>
                <a:cubicBezTo>
                  <a:pt x="3387436" y="53109"/>
                  <a:pt x="3328554" y="26554"/>
                  <a:pt x="3269673" y="0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вал 33"/>
          <p:cNvSpPr/>
          <p:nvPr/>
        </p:nvSpPr>
        <p:spPr>
          <a:xfrm>
            <a:off x="5715008" y="3714752"/>
            <a:ext cx="714380" cy="1857388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олилиния 34"/>
          <p:cNvSpPr/>
          <p:nvPr/>
        </p:nvSpPr>
        <p:spPr>
          <a:xfrm>
            <a:off x="5638800" y="3253509"/>
            <a:ext cx="1052946" cy="2355272"/>
          </a:xfrm>
          <a:custGeom>
            <a:avLst/>
            <a:gdLst>
              <a:gd name="connsiteX0" fmla="*/ 0 w 1052946"/>
              <a:gd name="connsiteY0" fmla="*/ 57727 h 2355272"/>
              <a:gd name="connsiteX1" fmla="*/ 207818 w 1052946"/>
              <a:gd name="connsiteY1" fmla="*/ 2309 h 2355272"/>
              <a:gd name="connsiteX2" fmla="*/ 277091 w 1052946"/>
              <a:gd name="connsiteY2" fmla="*/ 43873 h 2355272"/>
              <a:gd name="connsiteX3" fmla="*/ 346364 w 1052946"/>
              <a:gd name="connsiteY3" fmla="*/ 85436 h 2355272"/>
              <a:gd name="connsiteX4" fmla="*/ 401782 w 1052946"/>
              <a:gd name="connsiteY4" fmla="*/ 182418 h 2355272"/>
              <a:gd name="connsiteX5" fmla="*/ 692727 w 1052946"/>
              <a:gd name="connsiteY5" fmla="*/ 695036 h 2355272"/>
              <a:gd name="connsiteX6" fmla="*/ 817418 w 1052946"/>
              <a:gd name="connsiteY6" fmla="*/ 1457036 h 2355272"/>
              <a:gd name="connsiteX7" fmla="*/ 762000 w 1052946"/>
              <a:gd name="connsiteY7" fmla="*/ 2122055 h 2355272"/>
              <a:gd name="connsiteX8" fmla="*/ 1011382 w 1052946"/>
              <a:gd name="connsiteY8" fmla="*/ 2232891 h 2355272"/>
              <a:gd name="connsiteX9" fmla="*/ 512618 w 1052946"/>
              <a:gd name="connsiteY9" fmla="*/ 2329873 h 2355272"/>
              <a:gd name="connsiteX10" fmla="*/ 69273 w 1052946"/>
              <a:gd name="connsiteY10" fmla="*/ 2343727 h 2355272"/>
              <a:gd name="connsiteX11" fmla="*/ 124691 w 1052946"/>
              <a:gd name="connsiteY11" fmla="*/ 2260600 h 2355272"/>
              <a:gd name="connsiteX12" fmla="*/ 263236 w 1052946"/>
              <a:gd name="connsiteY12" fmla="*/ 2260600 h 2355272"/>
              <a:gd name="connsiteX13" fmla="*/ 346364 w 1052946"/>
              <a:gd name="connsiteY13" fmla="*/ 2274455 h 23552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052946" h="2355272">
                <a:moveTo>
                  <a:pt x="0" y="57727"/>
                </a:moveTo>
                <a:cubicBezTo>
                  <a:pt x="80818" y="31172"/>
                  <a:pt x="161636" y="4618"/>
                  <a:pt x="207818" y="2309"/>
                </a:cubicBezTo>
                <a:cubicBezTo>
                  <a:pt x="254000" y="0"/>
                  <a:pt x="277091" y="43873"/>
                  <a:pt x="277091" y="43873"/>
                </a:cubicBezTo>
                <a:cubicBezTo>
                  <a:pt x="300182" y="57728"/>
                  <a:pt x="325582" y="62345"/>
                  <a:pt x="346364" y="85436"/>
                </a:cubicBezTo>
                <a:cubicBezTo>
                  <a:pt x="367146" y="108527"/>
                  <a:pt x="401782" y="182418"/>
                  <a:pt x="401782" y="182418"/>
                </a:cubicBezTo>
                <a:cubicBezTo>
                  <a:pt x="459509" y="284018"/>
                  <a:pt x="623454" y="482600"/>
                  <a:pt x="692727" y="695036"/>
                </a:cubicBezTo>
                <a:cubicBezTo>
                  <a:pt x="762000" y="907472"/>
                  <a:pt x="805873" y="1219200"/>
                  <a:pt x="817418" y="1457036"/>
                </a:cubicBezTo>
                <a:cubicBezTo>
                  <a:pt x="828963" y="1694872"/>
                  <a:pt x="729673" y="1992746"/>
                  <a:pt x="762000" y="2122055"/>
                </a:cubicBezTo>
                <a:cubicBezTo>
                  <a:pt x="794327" y="2251364"/>
                  <a:pt x="1052946" y="2198255"/>
                  <a:pt x="1011382" y="2232891"/>
                </a:cubicBezTo>
                <a:cubicBezTo>
                  <a:pt x="969818" y="2267527"/>
                  <a:pt x="669636" y="2311400"/>
                  <a:pt x="512618" y="2329873"/>
                </a:cubicBezTo>
                <a:cubicBezTo>
                  <a:pt x="355600" y="2348346"/>
                  <a:pt x="133927" y="2355272"/>
                  <a:pt x="69273" y="2343727"/>
                </a:cubicBezTo>
                <a:cubicBezTo>
                  <a:pt x="4619" y="2332182"/>
                  <a:pt x="92364" y="2274454"/>
                  <a:pt x="124691" y="2260600"/>
                </a:cubicBezTo>
                <a:cubicBezTo>
                  <a:pt x="157018" y="2246746"/>
                  <a:pt x="226291" y="2258291"/>
                  <a:pt x="263236" y="2260600"/>
                </a:cubicBezTo>
                <a:cubicBezTo>
                  <a:pt x="300181" y="2262909"/>
                  <a:pt x="346364" y="2274455"/>
                  <a:pt x="346364" y="2274455"/>
                </a:cubicBezTo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олилиния 35"/>
          <p:cNvSpPr/>
          <p:nvPr/>
        </p:nvSpPr>
        <p:spPr>
          <a:xfrm>
            <a:off x="5340928" y="3990109"/>
            <a:ext cx="242454" cy="297873"/>
          </a:xfrm>
          <a:custGeom>
            <a:avLst/>
            <a:gdLst>
              <a:gd name="connsiteX0" fmla="*/ 62345 w 242454"/>
              <a:gd name="connsiteY0" fmla="*/ 0 h 297873"/>
              <a:gd name="connsiteX1" fmla="*/ 6927 w 242454"/>
              <a:gd name="connsiteY1" fmla="*/ 277091 h 297873"/>
              <a:gd name="connsiteX2" fmla="*/ 103908 w 242454"/>
              <a:gd name="connsiteY2" fmla="*/ 124691 h 297873"/>
              <a:gd name="connsiteX3" fmla="*/ 242454 w 242454"/>
              <a:gd name="connsiteY3" fmla="*/ 69273 h 297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2454" h="297873">
                <a:moveTo>
                  <a:pt x="62345" y="0"/>
                </a:moveTo>
                <a:cubicBezTo>
                  <a:pt x="31172" y="128154"/>
                  <a:pt x="0" y="256309"/>
                  <a:pt x="6927" y="277091"/>
                </a:cubicBezTo>
                <a:cubicBezTo>
                  <a:pt x="13854" y="297873"/>
                  <a:pt x="64654" y="159327"/>
                  <a:pt x="103908" y="124691"/>
                </a:cubicBezTo>
                <a:cubicBezTo>
                  <a:pt x="143163" y="90055"/>
                  <a:pt x="192808" y="79664"/>
                  <a:pt x="242454" y="69273"/>
                </a:cubicBezTo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Овал 32"/>
          <p:cNvSpPr/>
          <p:nvPr/>
        </p:nvSpPr>
        <p:spPr>
          <a:xfrm rot="2117869">
            <a:off x="5410083" y="3229563"/>
            <a:ext cx="571504" cy="857256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6" name="Группа 40"/>
          <p:cNvGrpSpPr/>
          <p:nvPr/>
        </p:nvGrpSpPr>
        <p:grpSpPr>
          <a:xfrm>
            <a:off x="5500695" y="3786189"/>
            <a:ext cx="142876" cy="214317"/>
            <a:chOff x="5500694" y="3429003"/>
            <a:chExt cx="314325" cy="571504"/>
          </a:xfrm>
        </p:grpSpPr>
        <p:sp>
          <p:nvSpPr>
            <p:cNvPr id="39" name="Овал 38"/>
            <p:cNvSpPr/>
            <p:nvPr/>
          </p:nvSpPr>
          <p:spPr>
            <a:xfrm rot="18004286" flipV="1">
              <a:off x="5386391" y="3571879"/>
              <a:ext cx="571504" cy="28575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Овал 39"/>
            <p:cNvSpPr/>
            <p:nvPr/>
          </p:nvSpPr>
          <p:spPr>
            <a:xfrm>
              <a:off x="5500694" y="3786190"/>
              <a:ext cx="142876" cy="21431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42" name="Полилиния 41"/>
          <p:cNvSpPr/>
          <p:nvPr/>
        </p:nvSpPr>
        <p:spPr>
          <a:xfrm>
            <a:off x="5403273" y="3387437"/>
            <a:ext cx="953655" cy="2195945"/>
          </a:xfrm>
          <a:custGeom>
            <a:avLst/>
            <a:gdLst>
              <a:gd name="connsiteX0" fmla="*/ 0 w 953655"/>
              <a:gd name="connsiteY0" fmla="*/ 159327 h 2195945"/>
              <a:gd name="connsiteX1" fmla="*/ 360218 w 953655"/>
              <a:gd name="connsiteY1" fmla="*/ 34636 h 2195945"/>
              <a:gd name="connsiteX2" fmla="*/ 651163 w 953655"/>
              <a:gd name="connsiteY2" fmla="*/ 367145 h 2195945"/>
              <a:gd name="connsiteX3" fmla="*/ 692727 w 953655"/>
              <a:gd name="connsiteY3" fmla="*/ 1364672 h 2195945"/>
              <a:gd name="connsiteX4" fmla="*/ 568036 w 953655"/>
              <a:gd name="connsiteY4" fmla="*/ 1683327 h 2195945"/>
              <a:gd name="connsiteX5" fmla="*/ 942109 w 953655"/>
              <a:gd name="connsiteY5" fmla="*/ 1517072 h 2195945"/>
              <a:gd name="connsiteX6" fmla="*/ 637309 w 953655"/>
              <a:gd name="connsiteY6" fmla="*/ 2195945 h 2195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53655" h="2195945">
                <a:moveTo>
                  <a:pt x="0" y="159327"/>
                </a:moveTo>
                <a:cubicBezTo>
                  <a:pt x="125845" y="79663"/>
                  <a:pt x="251691" y="0"/>
                  <a:pt x="360218" y="34636"/>
                </a:cubicBezTo>
                <a:cubicBezTo>
                  <a:pt x="468745" y="69272"/>
                  <a:pt x="595745" y="145472"/>
                  <a:pt x="651163" y="367145"/>
                </a:cubicBezTo>
                <a:cubicBezTo>
                  <a:pt x="706581" y="588818"/>
                  <a:pt x="706582" y="1145308"/>
                  <a:pt x="692727" y="1364672"/>
                </a:cubicBezTo>
                <a:cubicBezTo>
                  <a:pt x="678873" y="1584036"/>
                  <a:pt x="526472" y="1657927"/>
                  <a:pt x="568036" y="1683327"/>
                </a:cubicBezTo>
                <a:cubicBezTo>
                  <a:pt x="609600" y="1708727"/>
                  <a:pt x="930564" y="1431636"/>
                  <a:pt x="942109" y="1517072"/>
                </a:cubicBezTo>
                <a:cubicBezTo>
                  <a:pt x="953655" y="1602508"/>
                  <a:pt x="795482" y="1899226"/>
                  <a:pt x="637309" y="2195945"/>
                </a:cubicBezTo>
              </a:path>
            </a:pathLst>
          </a:cu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олилиния 43"/>
          <p:cNvSpPr/>
          <p:nvPr/>
        </p:nvSpPr>
        <p:spPr>
          <a:xfrm>
            <a:off x="5715008" y="5429264"/>
            <a:ext cx="242447" cy="103318"/>
          </a:xfrm>
          <a:custGeom>
            <a:avLst/>
            <a:gdLst>
              <a:gd name="connsiteX0" fmla="*/ 214746 w 284019"/>
              <a:gd name="connsiteY0" fmla="*/ 18473 h 147782"/>
              <a:gd name="connsiteX1" fmla="*/ 20782 w 284019"/>
              <a:gd name="connsiteY1" fmla="*/ 18473 h 147782"/>
              <a:gd name="connsiteX2" fmla="*/ 90055 w 284019"/>
              <a:gd name="connsiteY2" fmla="*/ 129309 h 147782"/>
              <a:gd name="connsiteX3" fmla="*/ 284019 w 284019"/>
              <a:gd name="connsiteY3" fmla="*/ 129309 h 147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4019" h="147782">
                <a:moveTo>
                  <a:pt x="214746" y="18473"/>
                </a:moveTo>
                <a:cubicBezTo>
                  <a:pt x="128155" y="9236"/>
                  <a:pt x="41564" y="0"/>
                  <a:pt x="20782" y="18473"/>
                </a:cubicBezTo>
                <a:cubicBezTo>
                  <a:pt x="0" y="36946"/>
                  <a:pt x="46182" y="110836"/>
                  <a:pt x="90055" y="129309"/>
                </a:cubicBezTo>
                <a:cubicBezTo>
                  <a:pt x="133928" y="147782"/>
                  <a:pt x="208973" y="138545"/>
                  <a:pt x="284019" y="129309"/>
                </a:cubicBezTo>
              </a:path>
            </a:pathLst>
          </a:cu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Группа 31"/>
          <p:cNvGrpSpPr/>
          <p:nvPr/>
        </p:nvGrpSpPr>
        <p:grpSpPr>
          <a:xfrm>
            <a:off x="500034" y="3704214"/>
            <a:ext cx="6357981" cy="939232"/>
            <a:chOff x="714348" y="3632775"/>
            <a:chExt cx="4451927" cy="939225"/>
          </a:xfrm>
        </p:grpSpPr>
        <p:sp>
          <p:nvSpPr>
            <p:cNvPr id="29" name="Полилиния 28"/>
            <p:cNvSpPr/>
            <p:nvPr/>
          </p:nvSpPr>
          <p:spPr>
            <a:xfrm>
              <a:off x="858982" y="4045527"/>
              <a:ext cx="4294909" cy="526473"/>
            </a:xfrm>
            <a:custGeom>
              <a:avLst/>
              <a:gdLst>
                <a:gd name="connsiteX0" fmla="*/ 0 w 4294909"/>
                <a:gd name="connsiteY0" fmla="*/ 304800 h 526473"/>
                <a:gd name="connsiteX1" fmla="*/ 692727 w 4294909"/>
                <a:gd name="connsiteY1" fmla="*/ 498764 h 526473"/>
                <a:gd name="connsiteX2" fmla="*/ 2521527 w 4294909"/>
                <a:gd name="connsiteY2" fmla="*/ 471055 h 526473"/>
                <a:gd name="connsiteX3" fmla="*/ 2840182 w 4294909"/>
                <a:gd name="connsiteY3" fmla="*/ 193964 h 526473"/>
                <a:gd name="connsiteX4" fmla="*/ 3851563 w 4294909"/>
                <a:gd name="connsiteY4" fmla="*/ 193964 h 526473"/>
                <a:gd name="connsiteX5" fmla="*/ 4294909 w 4294909"/>
                <a:gd name="connsiteY5" fmla="*/ 0 h 526473"/>
                <a:gd name="connsiteX0" fmla="*/ 0 w 4294909"/>
                <a:gd name="connsiteY0" fmla="*/ 304800 h 526473"/>
                <a:gd name="connsiteX1" fmla="*/ 692727 w 4294909"/>
                <a:gd name="connsiteY1" fmla="*/ 498764 h 526473"/>
                <a:gd name="connsiteX2" fmla="*/ 2521527 w 4294909"/>
                <a:gd name="connsiteY2" fmla="*/ 471055 h 526473"/>
                <a:gd name="connsiteX3" fmla="*/ 2840182 w 4294909"/>
                <a:gd name="connsiteY3" fmla="*/ 193964 h 526473"/>
                <a:gd name="connsiteX4" fmla="*/ 3851563 w 4294909"/>
                <a:gd name="connsiteY4" fmla="*/ 193964 h 526473"/>
                <a:gd name="connsiteX5" fmla="*/ 4294909 w 4294909"/>
                <a:gd name="connsiteY5" fmla="*/ 0 h 526473"/>
                <a:gd name="connsiteX0" fmla="*/ 0 w 4294909"/>
                <a:gd name="connsiteY0" fmla="*/ 304800 h 526473"/>
                <a:gd name="connsiteX1" fmla="*/ 692727 w 4294909"/>
                <a:gd name="connsiteY1" fmla="*/ 498764 h 526473"/>
                <a:gd name="connsiteX2" fmla="*/ 2521527 w 4294909"/>
                <a:gd name="connsiteY2" fmla="*/ 471055 h 526473"/>
                <a:gd name="connsiteX3" fmla="*/ 2840182 w 4294909"/>
                <a:gd name="connsiteY3" fmla="*/ 193964 h 526473"/>
                <a:gd name="connsiteX4" fmla="*/ 3851563 w 4294909"/>
                <a:gd name="connsiteY4" fmla="*/ 193964 h 526473"/>
                <a:gd name="connsiteX5" fmla="*/ 4294909 w 4294909"/>
                <a:gd name="connsiteY5" fmla="*/ 0 h 526473"/>
                <a:gd name="connsiteX0" fmla="*/ 0 w 4294909"/>
                <a:gd name="connsiteY0" fmla="*/ 304800 h 526473"/>
                <a:gd name="connsiteX1" fmla="*/ 692727 w 4294909"/>
                <a:gd name="connsiteY1" fmla="*/ 498764 h 526473"/>
                <a:gd name="connsiteX2" fmla="*/ 2521527 w 4294909"/>
                <a:gd name="connsiteY2" fmla="*/ 471055 h 526473"/>
                <a:gd name="connsiteX3" fmla="*/ 2840182 w 4294909"/>
                <a:gd name="connsiteY3" fmla="*/ 193964 h 526473"/>
                <a:gd name="connsiteX4" fmla="*/ 3851563 w 4294909"/>
                <a:gd name="connsiteY4" fmla="*/ 193964 h 526473"/>
                <a:gd name="connsiteX5" fmla="*/ 4294909 w 4294909"/>
                <a:gd name="connsiteY5" fmla="*/ 0 h 5264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294909" h="526473">
                  <a:moveTo>
                    <a:pt x="0" y="304800"/>
                  </a:moveTo>
                  <a:cubicBezTo>
                    <a:pt x="136236" y="387927"/>
                    <a:pt x="272473" y="471055"/>
                    <a:pt x="692727" y="498764"/>
                  </a:cubicBezTo>
                  <a:cubicBezTo>
                    <a:pt x="1112981" y="526473"/>
                    <a:pt x="2163618" y="521855"/>
                    <a:pt x="2521527" y="471055"/>
                  </a:cubicBezTo>
                  <a:cubicBezTo>
                    <a:pt x="2879436" y="420255"/>
                    <a:pt x="2618509" y="240146"/>
                    <a:pt x="2840182" y="193964"/>
                  </a:cubicBezTo>
                  <a:cubicBezTo>
                    <a:pt x="3061855" y="147782"/>
                    <a:pt x="3609109" y="226291"/>
                    <a:pt x="3851563" y="193964"/>
                  </a:cubicBezTo>
                  <a:cubicBezTo>
                    <a:pt x="4094017" y="161637"/>
                    <a:pt x="4194463" y="80818"/>
                    <a:pt x="4294909" y="0"/>
                  </a:cubicBezTo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Полилиния 17"/>
            <p:cNvSpPr/>
            <p:nvPr/>
          </p:nvSpPr>
          <p:spPr>
            <a:xfrm>
              <a:off x="714348" y="3632775"/>
              <a:ext cx="4451927" cy="641209"/>
            </a:xfrm>
            <a:custGeom>
              <a:avLst/>
              <a:gdLst>
                <a:gd name="connsiteX0" fmla="*/ 990600 w 4451927"/>
                <a:gd name="connsiteY0" fmla="*/ 270163 h 773545"/>
                <a:gd name="connsiteX1" fmla="*/ 893619 w 4451927"/>
                <a:gd name="connsiteY1" fmla="*/ 270163 h 773545"/>
                <a:gd name="connsiteX2" fmla="*/ 311728 w 4451927"/>
                <a:gd name="connsiteY2" fmla="*/ 422563 h 773545"/>
                <a:gd name="connsiteX3" fmla="*/ 353291 w 4451927"/>
                <a:gd name="connsiteY3" fmla="*/ 713509 h 773545"/>
                <a:gd name="connsiteX4" fmla="*/ 2431473 w 4451927"/>
                <a:gd name="connsiteY4" fmla="*/ 741218 h 773545"/>
                <a:gd name="connsiteX5" fmla="*/ 2999510 w 4451927"/>
                <a:gd name="connsiteY5" fmla="*/ 519545 h 773545"/>
                <a:gd name="connsiteX6" fmla="*/ 3913910 w 4451927"/>
                <a:gd name="connsiteY6" fmla="*/ 477981 h 773545"/>
                <a:gd name="connsiteX7" fmla="*/ 4440382 w 4451927"/>
                <a:gd name="connsiteY7" fmla="*/ 187036 h 773545"/>
                <a:gd name="connsiteX8" fmla="*/ 3844637 w 4451927"/>
                <a:gd name="connsiteY8" fmla="*/ 6927 h 773545"/>
                <a:gd name="connsiteX9" fmla="*/ 2763982 w 4451927"/>
                <a:gd name="connsiteY9" fmla="*/ 145472 h 773545"/>
                <a:gd name="connsiteX10" fmla="*/ 1004455 w 4451927"/>
                <a:gd name="connsiteY10" fmla="*/ 214745 h 773545"/>
                <a:gd name="connsiteX0" fmla="*/ 990600 w 4451927"/>
                <a:gd name="connsiteY0" fmla="*/ 137827 h 641209"/>
                <a:gd name="connsiteX1" fmla="*/ 893619 w 4451927"/>
                <a:gd name="connsiteY1" fmla="*/ 137827 h 641209"/>
                <a:gd name="connsiteX2" fmla="*/ 311728 w 4451927"/>
                <a:gd name="connsiteY2" fmla="*/ 290227 h 641209"/>
                <a:gd name="connsiteX3" fmla="*/ 353291 w 4451927"/>
                <a:gd name="connsiteY3" fmla="*/ 581173 h 641209"/>
                <a:gd name="connsiteX4" fmla="*/ 2431473 w 4451927"/>
                <a:gd name="connsiteY4" fmla="*/ 608882 h 641209"/>
                <a:gd name="connsiteX5" fmla="*/ 2999510 w 4451927"/>
                <a:gd name="connsiteY5" fmla="*/ 387209 h 641209"/>
                <a:gd name="connsiteX6" fmla="*/ 3913910 w 4451927"/>
                <a:gd name="connsiteY6" fmla="*/ 345645 h 641209"/>
                <a:gd name="connsiteX7" fmla="*/ 4440382 w 4451927"/>
                <a:gd name="connsiteY7" fmla="*/ 54700 h 641209"/>
                <a:gd name="connsiteX8" fmla="*/ 3844637 w 4451927"/>
                <a:gd name="connsiteY8" fmla="*/ 17442 h 641209"/>
                <a:gd name="connsiteX9" fmla="*/ 2763982 w 4451927"/>
                <a:gd name="connsiteY9" fmla="*/ 13136 h 641209"/>
                <a:gd name="connsiteX10" fmla="*/ 1004455 w 4451927"/>
                <a:gd name="connsiteY10" fmla="*/ 82409 h 641209"/>
                <a:gd name="connsiteX0" fmla="*/ 990600 w 4451927"/>
                <a:gd name="connsiteY0" fmla="*/ 137827 h 641209"/>
                <a:gd name="connsiteX1" fmla="*/ 893619 w 4451927"/>
                <a:gd name="connsiteY1" fmla="*/ 137827 h 641209"/>
                <a:gd name="connsiteX2" fmla="*/ 311728 w 4451927"/>
                <a:gd name="connsiteY2" fmla="*/ 290227 h 641209"/>
                <a:gd name="connsiteX3" fmla="*/ 353291 w 4451927"/>
                <a:gd name="connsiteY3" fmla="*/ 581173 h 641209"/>
                <a:gd name="connsiteX4" fmla="*/ 2431473 w 4451927"/>
                <a:gd name="connsiteY4" fmla="*/ 608882 h 641209"/>
                <a:gd name="connsiteX5" fmla="*/ 2999510 w 4451927"/>
                <a:gd name="connsiteY5" fmla="*/ 387209 h 641209"/>
                <a:gd name="connsiteX6" fmla="*/ 3913910 w 4451927"/>
                <a:gd name="connsiteY6" fmla="*/ 345645 h 641209"/>
                <a:gd name="connsiteX7" fmla="*/ 4440382 w 4451927"/>
                <a:gd name="connsiteY7" fmla="*/ 54700 h 641209"/>
                <a:gd name="connsiteX8" fmla="*/ 3844637 w 4451927"/>
                <a:gd name="connsiteY8" fmla="*/ 17442 h 641209"/>
                <a:gd name="connsiteX9" fmla="*/ 2763982 w 4451927"/>
                <a:gd name="connsiteY9" fmla="*/ 13136 h 641209"/>
                <a:gd name="connsiteX10" fmla="*/ 1004455 w 4451927"/>
                <a:gd name="connsiteY10" fmla="*/ 82409 h 641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451927" h="641209">
                  <a:moveTo>
                    <a:pt x="990600" y="137827"/>
                  </a:moveTo>
                  <a:cubicBezTo>
                    <a:pt x="998682" y="125127"/>
                    <a:pt x="1006764" y="112427"/>
                    <a:pt x="893619" y="137827"/>
                  </a:cubicBezTo>
                  <a:cubicBezTo>
                    <a:pt x="780474" y="163227"/>
                    <a:pt x="401783" y="216336"/>
                    <a:pt x="311728" y="290227"/>
                  </a:cubicBezTo>
                  <a:cubicBezTo>
                    <a:pt x="221673" y="364118"/>
                    <a:pt x="0" y="528064"/>
                    <a:pt x="353291" y="581173"/>
                  </a:cubicBezTo>
                  <a:cubicBezTo>
                    <a:pt x="706582" y="634282"/>
                    <a:pt x="1990437" y="641209"/>
                    <a:pt x="2431473" y="608882"/>
                  </a:cubicBezTo>
                  <a:cubicBezTo>
                    <a:pt x="2872509" y="576555"/>
                    <a:pt x="2752437" y="431082"/>
                    <a:pt x="2999510" y="387209"/>
                  </a:cubicBezTo>
                  <a:cubicBezTo>
                    <a:pt x="3246583" y="343336"/>
                    <a:pt x="3673765" y="401063"/>
                    <a:pt x="3913910" y="345645"/>
                  </a:cubicBezTo>
                  <a:cubicBezTo>
                    <a:pt x="4154055" y="290227"/>
                    <a:pt x="4451927" y="109400"/>
                    <a:pt x="4440382" y="54700"/>
                  </a:cubicBezTo>
                  <a:cubicBezTo>
                    <a:pt x="4428837" y="0"/>
                    <a:pt x="4124037" y="24369"/>
                    <a:pt x="3844637" y="17442"/>
                  </a:cubicBezTo>
                  <a:cubicBezTo>
                    <a:pt x="3565237" y="10515"/>
                    <a:pt x="3237346" y="2308"/>
                    <a:pt x="2763982" y="13136"/>
                  </a:cubicBezTo>
                  <a:cubicBezTo>
                    <a:pt x="2290618" y="23964"/>
                    <a:pt x="1647536" y="65090"/>
                    <a:pt x="1004455" y="82409"/>
                  </a:cubicBezTo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>
                <a:ln>
                  <a:solidFill>
                    <a:schemeClr val="tx1"/>
                  </a:solidFill>
                </a:ln>
              </a:endParaRPr>
            </a:p>
          </p:txBody>
        </p:sp>
        <p:cxnSp>
          <p:nvCxnSpPr>
            <p:cNvPr id="20" name="Прямая соединительная линия 19"/>
            <p:cNvCxnSpPr/>
            <p:nvPr/>
          </p:nvCxnSpPr>
          <p:spPr>
            <a:xfrm rot="5400000">
              <a:off x="714348" y="4214818"/>
              <a:ext cx="285752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>
              <a:endCxn id="29" idx="5"/>
            </p:cNvCxnSpPr>
            <p:nvPr/>
          </p:nvCxnSpPr>
          <p:spPr>
            <a:xfrm rot="16200000" flipH="1">
              <a:off x="4984105" y="3875740"/>
              <a:ext cx="330775" cy="87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 rot="5400000">
              <a:off x="3572662" y="4142586"/>
              <a:ext cx="285752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 rot="5400000">
              <a:off x="3215472" y="4356900"/>
              <a:ext cx="285752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0" name="Овал 69"/>
          <p:cNvSpPr/>
          <p:nvPr/>
        </p:nvSpPr>
        <p:spPr>
          <a:xfrm>
            <a:off x="3149959" y="2786058"/>
            <a:ext cx="493347" cy="128270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олилиния 53"/>
          <p:cNvSpPr/>
          <p:nvPr/>
        </p:nvSpPr>
        <p:spPr>
          <a:xfrm>
            <a:off x="207818" y="5458691"/>
            <a:ext cx="3387436" cy="436418"/>
          </a:xfrm>
          <a:custGeom>
            <a:avLst/>
            <a:gdLst>
              <a:gd name="connsiteX0" fmla="*/ 0 w 3387436"/>
              <a:gd name="connsiteY0" fmla="*/ 96982 h 436418"/>
              <a:gd name="connsiteX1" fmla="*/ 374073 w 3387436"/>
              <a:gd name="connsiteY1" fmla="*/ 304800 h 436418"/>
              <a:gd name="connsiteX2" fmla="*/ 1357746 w 3387436"/>
              <a:gd name="connsiteY2" fmla="*/ 429491 h 436418"/>
              <a:gd name="connsiteX3" fmla="*/ 1828800 w 3387436"/>
              <a:gd name="connsiteY3" fmla="*/ 346364 h 436418"/>
              <a:gd name="connsiteX4" fmla="*/ 2729346 w 3387436"/>
              <a:gd name="connsiteY4" fmla="*/ 346364 h 436418"/>
              <a:gd name="connsiteX5" fmla="*/ 3297382 w 3387436"/>
              <a:gd name="connsiteY5" fmla="*/ 110836 h 436418"/>
              <a:gd name="connsiteX6" fmla="*/ 3269673 w 3387436"/>
              <a:gd name="connsiteY6" fmla="*/ 0 h 436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87436" h="436418">
                <a:moveTo>
                  <a:pt x="0" y="96982"/>
                </a:moveTo>
                <a:cubicBezTo>
                  <a:pt x="73891" y="173182"/>
                  <a:pt x="147782" y="249382"/>
                  <a:pt x="374073" y="304800"/>
                </a:cubicBezTo>
                <a:cubicBezTo>
                  <a:pt x="600364" y="360218"/>
                  <a:pt x="1115292" y="422564"/>
                  <a:pt x="1357746" y="429491"/>
                </a:cubicBezTo>
                <a:cubicBezTo>
                  <a:pt x="1600201" y="436418"/>
                  <a:pt x="1600200" y="360219"/>
                  <a:pt x="1828800" y="346364"/>
                </a:cubicBezTo>
                <a:cubicBezTo>
                  <a:pt x="2057400" y="332510"/>
                  <a:pt x="2484582" y="385619"/>
                  <a:pt x="2729346" y="346364"/>
                </a:cubicBezTo>
                <a:cubicBezTo>
                  <a:pt x="2974110" y="307109"/>
                  <a:pt x="3207328" y="168563"/>
                  <a:pt x="3297382" y="110836"/>
                </a:cubicBezTo>
                <a:cubicBezTo>
                  <a:pt x="3387436" y="53109"/>
                  <a:pt x="3328554" y="26554"/>
                  <a:pt x="3269673" y="0"/>
                </a:cubicBezTo>
              </a:path>
            </a:pathLst>
          </a:cu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олилиния 3"/>
          <p:cNvSpPr/>
          <p:nvPr/>
        </p:nvSpPr>
        <p:spPr>
          <a:xfrm>
            <a:off x="-13855" y="3034145"/>
            <a:ext cx="9213273" cy="969819"/>
          </a:xfrm>
          <a:custGeom>
            <a:avLst/>
            <a:gdLst>
              <a:gd name="connsiteX0" fmla="*/ 0 w 9213273"/>
              <a:gd name="connsiteY0" fmla="*/ 0 h 969819"/>
              <a:gd name="connsiteX1" fmla="*/ 6096000 w 9213273"/>
              <a:gd name="connsiteY1" fmla="*/ 27710 h 969819"/>
              <a:gd name="connsiteX2" fmla="*/ 8021782 w 9213273"/>
              <a:gd name="connsiteY2" fmla="*/ 83128 h 969819"/>
              <a:gd name="connsiteX3" fmla="*/ 6331528 w 9213273"/>
              <a:gd name="connsiteY3" fmla="*/ 180110 h 969819"/>
              <a:gd name="connsiteX4" fmla="*/ 6470073 w 9213273"/>
              <a:gd name="connsiteY4" fmla="*/ 277091 h 969819"/>
              <a:gd name="connsiteX5" fmla="*/ 8575964 w 9213273"/>
              <a:gd name="connsiteY5" fmla="*/ 429491 h 969819"/>
              <a:gd name="connsiteX6" fmla="*/ 8035637 w 9213273"/>
              <a:gd name="connsiteY6" fmla="*/ 526473 h 969819"/>
              <a:gd name="connsiteX7" fmla="*/ 7772400 w 9213273"/>
              <a:gd name="connsiteY7" fmla="*/ 692728 h 969819"/>
              <a:gd name="connsiteX8" fmla="*/ 9213273 w 9213273"/>
              <a:gd name="connsiteY8" fmla="*/ 969819 h 969819"/>
              <a:gd name="connsiteX9" fmla="*/ 9213273 w 9213273"/>
              <a:gd name="connsiteY9" fmla="*/ 969819 h 969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213273" h="969819">
                <a:moveTo>
                  <a:pt x="0" y="0"/>
                </a:moveTo>
                <a:lnTo>
                  <a:pt x="6096000" y="27710"/>
                </a:lnTo>
                <a:cubicBezTo>
                  <a:pt x="7432964" y="41565"/>
                  <a:pt x="7982527" y="57728"/>
                  <a:pt x="8021782" y="83128"/>
                </a:cubicBezTo>
                <a:cubicBezTo>
                  <a:pt x="8061037" y="108528"/>
                  <a:pt x="6590146" y="147783"/>
                  <a:pt x="6331528" y="180110"/>
                </a:cubicBezTo>
                <a:cubicBezTo>
                  <a:pt x="6072910" y="212437"/>
                  <a:pt x="6096000" y="235528"/>
                  <a:pt x="6470073" y="277091"/>
                </a:cubicBezTo>
                <a:cubicBezTo>
                  <a:pt x="6844146" y="318654"/>
                  <a:pt x="8315037" y="387927"/>
                  <a:pt x="8575964" y="429491"/>
                </a:cubicBezTo>
                <a:cubicBezTo>
                  <a:pt x="8836891" y="471055"/>
                  <a:pt x="8169564" y="482600"/>
                  <a:pt x="8035637" y="526473"/>
                </a:cubicBezTo>
                <a:cubicBezTo>
                  <a:pt x="7901710" y="570346"/>
                  <a:pt x="7576127" y="618837"/>
                  <a:pt x="7772400" y="692728"/>
                </a:cubicBezTo>
                <a:cubicBezTo>
                  <a:pt x="7968673" y="766619"/>
                  <a:pt x="9213273" y="969819"/>
                  <a:pt x="9213273" y="969819"/>
                </a:cubicBezTo>
                <a:lnTo>
                  <a:pt x="9213273" y="969819"/>
                </a:ln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7"/>
          <p:cNvGrpSpPr/>
          <p:nvPr/>
        </p:nvGrpSpPr>
        <p:grpSpPr>
          <a:xfrm>
            <a:off x="-41564" y="55418"/>
            <a:ext cx="7384473" cy="2286000"/>
            <a:chOff x="-41564" y="55418"/>
            <a:chExt cx="7384473" cy="2286000"/>
          </a:xfrm>
        </p:grpSpPr>
        <p:sp>
          <p:nvSpPr>
            <p:cNvPr id="5" name="Полилиния 4"/>
            <p:cNvSpPr/>
            <p:nvPr/>
          </p:nvSpPr>
          <p:spPr>
            <a:xfrm>
              <a:off x="-41564" y="755073"/>
              <a:ext cx="1997364" cy="413327"/>
            </a:xfrm>
            <a:custGeom>
              <a:avLst/>
              <a:gdLst>
                <a:gd name="connsiteX0" fmla="*/ 0 w 1997364"/>
                <a:gd name="connsiteY0" fmla="*/ 284018 h 413327"/>
                <a:gd name="connsiteX1" fmla="*/ 374073 w 1997364"/>
                <a:gd name="connsiteY1" fmla="*/ 6927 h 413327"/>
                <a:gd name="connsiteX2" fmla="*/ 581891 w 1997364"/>
                <a:gd name="connsiteY2" fmla="*/ 242454 h 413327"/>
                <a:gd name="connsiteX3" fmla="*/ 748146 w 1997364"/>
                <a:gd name="connsiteY3" fmla="*/ 159327 h 413327"/>
                <a:gd name="connsiteX4" fmla="*/ 900546 w 1997364"/>
                <a:gd name="connsiteY4" fmla="*/ 159327 h 413327"/>
                <a:gd name="connsiteX5" fmla="*/ 1413164 w 1997364"/>
                <a:gd name="connsiteY5" fmla="*/ 408709 h 413327"/>
                <a:gd name="connsiteX6" fmla="*/ 1136073 w 1997364"/>
                <a:gd name="connsiteY6" fmla="*/ 187036 h 413327"/>
                <a:gd name="connsiteX7" fmla="*/ 1371600 w 1997364"/>
                <a:gd name="connsiteY7" fmla="*/ 187036 h 413327"/>
                <a:gd name="connsiteX8" fmla="*/ 1537855 w 1997364"/>
                <a:gd name="connsiteY8" fmla="*/ 90054 h 413327"/>
                <a:gd name="connsiteX9" fmla="*/ 1745673 w 1997364"/>
                <a:gd name="connsiteY9" fmla="*/ 90054 h 413327"/>
                <a:gd name="connsiteX10" fmla="*/ 1967346 w 1997364"/>
                <a:gd name="connsiteY10" fmla="*/ 103909 h 413327"/>
                <a:gd name="connsiteX11" fmla="*/ 1925782 w 1997364"/>
                <a:gd name="connsiteY11" fmla="*/ 103909 h 4133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997364" h="413327">
                  <a:moveTo>
                    <a:pt x="0" y="284018"/>
                  </a:moveTo>
                  <a:cubicBezTo>
                    <a:pt x="138545" y="148936"/>
                    <a:pt x="277091" y="13854"/>
                    <a:pt x="374073" y="6927"/>
                  </a:cubicBezTo>
                  <a:cubicBezTo>
                    <a:pt x="471055" y="0"/>
                    <a:pt x="519546" y="217054"/>
                    <a:pt x="581891" y="242454"/>
                  </a:cubicBezTo>
                  <a:cubicBezTo>
                    <a:pt x="644236" y="267854"/>
                    <a:pt x="695037" y="173182"/>
                    <a:pt x="748146" y="159327"/>
                  </a:cubicBezTo>
                  <a:cubicBezTo>
                    <a:pt x="801255" y="145472"/>
                    <a:pt x="789710" y="117763"/>
                    <a:pt x="900546" y="159327"/>
                  </a:cubicBezTo>
                  <a:cubicBezTo>
                    <a:pt x="1011382" y="200891"/>
                    <a:pt x="1373910" y="404091"/>
                    <a:pt x="1413164" y="408709"/>
                  </a:cubicBezTo>
                  <a:cubicBezTo>
                    <a:pt x="1452418" y="413327"/>
                    <a:pt x="1143000" y="223981"/>
                    <a:pt x="1136073" y="187036"/>
                  </a:cubicBezTo>
                  <a:cubicBezTo>
                    <a:pt x="1129146" y="150091"/>
                    <a:pt x="1304636" y="203200"/>
                    <a:pt x="1371600" y="187036"/>
                  </a:cubicBezTo>
                  <a:cubicBezTo>
                    <a:pt x="1438564" y="170872"/>
                    <a:pt x="1475510" y="106218"/>
                    <a:pt x="1537855" y="90054"/>
                  </a:cubicBezTo>
                  <a:cubicBezTo>
                    <a:pt x="1600201" y="73890"/>
                    <a:pt x="1674091" y="87745"/>
                    <a:pt x="1745673" y="90054"/>
                  </a:cubicBezTo>
                  <a:cubicBezTo>
                    <a:pt x="1817255" y="92363"/>
                    <a:pt x="1937328" y="101600"/>
                    <a:pt x="1967346" y="103909"/>
                  </a:cubicBezTo>
                  <a:cubicBezTo>
                    <a:pt x="1997364" y="106218"/>
                    <a:pt x="1961573" y="105063"/>
                    <a:pt x="1925782" y="103909"/>
                  </a:cubicBezTo>
                </a:path>
              </a:pathLst>
            </a:cu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олилиния 6"/>
            <p:cNvSpPr/>
            <p:nvPr/>
          </p:nvSpPr>
          <p:spPr>
            <a:xfrm>
              <a:off x="360218" y="55418"/>
              <a:ext cx="6982691" cy="2286000"/>
            </a:xfrm>
            <a:custGeom>
              <a:avLst/>
              <a:gdLst>
                <a:gd name="connsiteX0" fmla="*/ 0 w 6982691"/>
                <a:gd name="connsiteY0" fmla="*/ 2286000 h 2286000"/>
                <a:gd name="connsiteX1" fmla="*/ 609600 w 6982691"/>
                <a:gd name="connsiteY1" fmla="*/ 1676400 h 2286000"/>
                <a:gd name="connsiteX2" fmla="*/ 942109 w 6982691"/>
                <a:gd name="connsiteY2" fmla="*/ 1288473 h 2286000"/>
                <a:gd name="connsiteX3" fmla="*/ 1233055 w 6982691"/>
                <a:gd name="connsiteY3" fmla="*/ 1108364 h 2286000"/>
                <a:gd name="connsiteX4" fmla="*/ 1496291 w 6982691"/>
                <a:gd name="connsiteY4" fmla="*/ 858982 h 2286000"/>
                <a:gd name="connsiteX5" fmla="*/ 1717964 w 6982691"/>
                <a:gd name="connsiteY5" fmla="*/ 692727 h 2286000"/>
                <a:gd name="connsiteX6" fmla="*/ 1814946 w 6982691"/>
                <a:gd name="connsiteY6" fmla="*/ 581891 h 2286000"/>
                <a:gd name="connsiteX7" fmla="*/ 2078182 w 6982691"/>
                <a:gd name="connsiteY7" fmla="*/ 706582 h 2286000"/>
                <a:gd name="connsiteX8" fmla="*/ 2355273 w 6982691"/>
                <a:gd name="connsiteY8" fmla="*/ 734291 h 2286000"/>
                <a:gd name="connsiteX9" fmla="*/ 2438400 w 6982691"/>
                <a:gd name="connsiteY9" fmla="*/ 581891 h 2286000"/>
                <a:gd name="connsiteX10" fmla="*/ 2798618 w 6982691"/>
                <a:gd name="connsiteY10" fmla="*/ 374073 h 2286000"/>
                <a:gd name="connsiteX11" fmla="*/ 3144982 w 6982691"/>
                <a:gd name="connsiteY11" fmla="*/ 83127 h 2286000"/>
                <a:gd name="connsiteX12" fmla="*/ 3532909 w 6982691"/>
                <a:gd name="connsiteY12" fmla="*/ 415637 h 2286000"/>
                <a:gd name="connsiteX13" fmla="*/ 3810000 w 6982691"/>
                <a:gd name="connsiteY13" fmla="*/ 581891 h 2286000"/>
                <a:gd name="connsiteX14" fmla="*/ 3990109 w 6982691"/>
                <a:gd name="connsiteY14" fmla="*/ 429491 h 2286000"/>
                <a:gd name="connsiteX15" fmla="*/ 4211782 w 6982691"/>
                <a:gd name="connsiteY15" fmla="*/ 692727 h 2286000"/>
                <a:gd name="connsiteX16" fmla="*/ 4308764 w 6982691"/>
                <a:gd name="connsiteY16" fmla="*/ 665018 h 2286000"/>
                <a:gd name="connsiteX17" fmla="*/ 4516582 w 6982691"/>
                <a:gd name="connsiteY17" fmla="*/ 637309 h 2286000"/>
                <a:gd name="connsiteX18" fmla="*/ 4835237 w 6982691"/>
                <a:gd name="connsiteY18" fmla="*/ 845127 h 2286000"/>
                <a:gd name="connsiteX19" fmla="*/ 5153891 w 6982691"/>
                <a:gd name="connsiteY19" fmla="*/ 886691 h 2286000"/>
                <a:gd name="connsiteX20" fmla="*/ 5486400 w 6982691"/>
                <a:gd name="connsiteY20" fmla="*/ 568037 h 2286000"/>
                <a:gd name="connsiteX21" fmla="*/ 5791200 w 6982691"/>
                <a:gd name="connsiteY21" fmla="*/ 471055 h 2286000"/>
                <a:gd name="connsiteX22" fmla="*/ 6248400 w 6982691"/>
                <a:gd name="connsiteY22" fmla="*/ 457200 h 2286000"/>
                <a:gd name="connsiteX23" fmla="*/ 6442364 w 6982691"/>
                <a:gd name="connsiteY23" fmla="*/ 360218 h 2286000"/>
                <a:gd name="connsiteX24" fmla="*/ 6664037 w 6982691"/>
                <a:gd name="connsiteY24" fmla="*/ 360218 h 2286000"/>
                <a:gd name="connsiteX25" fmla="*/ 6691746 w 6982691"/>
                <a:gd name="connsiteY25" fmla="*/ 83127 h 2286000"/>
                <a:gd name="connsiteX26" fmla="*/ 6982691 w 6982691"/>
                <a:gd name="connsiteY26" fmla="*/ 0 h 2286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6982691" h="2286000">
                  <a:moveTo>
                    <a:pt x="0" y="2286000"/>
                  </a:moveTo>
                  <a:cubicBezTo>
                    <a:pt x="226291" y="2064327"/>
                    <a:pt x="452582" y="1842654"/>
                    <a:pt x="609600" y="1676400"/>
                  </a:cubicBezTo>
                  <a:cubicBezTo>
                    <a:pt x="766618" y="1510146"/>
                    <a:pt x="838200" y="1383146"/>
                    <a:pt x="942109" y="1288473"/>
                  </a:cubicBezTo>
                  <a:cubicBezTo>
                    <a:pt x="1046018" y="1193800"/>
                    <a:pt x="1140691" y="1179946"/>
                    <a:pt x="1233055" y="1108364"/>
                  </a:cubicBezTo>
                  <a:cubicBezTo>
                    <a:pt x="1325419" y="1036782"/>
                    <a:pt x="1415473" y="928255"/>
                    <a:pt x="1496291" y="858982"/>
                  </a:cubicBezTo>
                  <a:cubicBezTo>
                    <a:pt x="1577109" y="789709"/>
                    <a:pt x="1664855" y="738909"/>
                    <a:pt x="1717964" y="692727"/>
                  </a:cubicBezTo>
                  <a:cubicBezTo>
                    <a:pt x="1771073" y="646545"/>
                    <a:pt x="1754910" y="579582"/>
                    <a:pt x="1814946" y="581891"/>
                  </a:cubicBezTo>
                  <a:cubicBezTo>
                    <a:pt x="1874982" y="584200"/>
                    <a:pt x="1988128" y="681182"/>
                    <a:pt x="2078182" y="706582"/>
                  </a:cubicBezTo>
                  <a:cubicBezTo>
                    <a:pt x="2168237" y="731982"/>
                    <a:pt x="2295237" y="755073"/>
                    <a:pt x="2355273" y="734291"/>
                  </a:cubicBezTo>
                  <a:cubicBezTo>
                    <a:pt x="2415309" y="713509"/>
                    <a:pt x="2364509" y="641927"/>
                    <a:pt x="2438400" y="581891"/>
                  </a:cubicBezTo>
                  <a:cubicBezTo>
                    <a:pt x="2512291" y="521855"/>
                    <a:pt x="2680854" y="457200"/>
                    <a:pt x="2798618" y="374073"/>
                  </a:cubicBezTo>
                  <a:cubicBezTo>
                    <a:pt x="2916382" y="290946"/>
                    <a:pt x="3022600" y="76200"/>
                    <a:pt x="3144982" y="83127"/>
                  </a:cubicBezTo>
                  <a:cubicBezTo>
                    <a:pt x="3267364" y="90054"/>
                    <a:pt x="3422073" y="332510"/>
                    <a:pt x="3532909" y="415637"/>
                  </a:cubicBezTo>
                  <a:cubicBezTo>
                    <a:pt x="3643745" y="498764"/>
                    <a:pt x="3733800" y="579582"/>
                    <a:pt x="3810000" y="581891"/>
                  </a:cubicBezTo>
                  <a:cubicBezTo>
                    <a:pt x="3886200" y="584200"/>
                    <a:pt x="3923145" y="411018"/>
                    <a:pt x="3990109" y="429491"/>
                  </a:cubicBezTo>
                  <a:cubicBezTo>
                    <a:pt x="4057073" y="447964"/>
                    <a:pt x="4158673" y="653473"/>
                    <a:pt x="4211782" y="692727"/>
                  </a:cubicBezTo>
                  <a:cubicBezTo>
                    <a:pt x="4264891" y="731981"/>
                    <a:pt x="4257964" y="674254"/>
                    <a:pt x="4308764" y="665018"/>
                  </a:cubicBezTo>
                  <a:cubicBezTo>
                    <a:pt x="4359564" y="655782"/>
                    <a:pt x="4428837" y="607291"/>
                    <a:pt x="4516582" y="637309"/>
                  </a:cubicBezTo>
                  <a:cubicBezTo>
                    <a:pt x="4604327" y="667327"/>
                    <a:pt x="4729019" y="803563"/>
                    <a:pt x="4835237" y="845127"/>
                  </a:cubicBezTo>
                  <a:cubicBezTo>
                    <a:pt x="4941455" y="886691"/>
                    <a:pt x="5045364" y="932873"/>
                    <a:pt x="5153891" y="886691"/>
                  </a:cubicBezTo>
                  <a:cubicBezTo>
                    <a:pt x="5262418" y="840509"/>
                    <a:pt x="5380182" y="637310"/>
                    <a:pt x="5486400" y="568037"/>
                  </a:cubicBezTo>
                  <a:cubicBezTo>
                    <a:pt x="5592618" y="498764"/>
                    <a:pt x="5664200" y="489528"/>
                    <a:pt x="5791200" y="471055"/>
                  </a:cubicBezTo>
                  <a:cubicBezTo>
                    <a:pt x="5918200" y="452582"/>
                    <a:pt x="6139873" y="475673"/>
                    <a:pt x="6248400" y="457200"/>
                  </a:cubicBezTo>
                  <a:cubicBezTo>
                    <a:pt x="6356927" y="438727"/>
                    <a:pt x="6373091" y="376382"/>
                    <a:pt x="6442364" y="360218"/>
                  </a:cubicBezTo>
                  <a:cubicBezTo>
                    <a:pt x="6511637" y="344054"/>
                    <a:pt x="6622473" y="406400"/>
                    <a:pt x="6664037" y="360218"/>
                  </a:cubicBezTo>
                  <a:cubicBezTo>
                    <a:pt x="6705601" y="314036"/>
                    <a:pt x="6638637" y="143163"/>
                    <a:pt x="6691746" y="83127"/>
                  </a:cubicBezTo>
                  <a:cubicBezTo>
                    <a:pt x="6744855" y="23091"/>
                    <a:pt x="6934200" y="18473"/>
                    <a:pt x="6982691" y="0"/>
                  </a:cubicBezTo>
                </a:path>
              </a:pathLst>
            </a:cu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</p:grpSp>
      <p:sp>
        <p:nvSpPr>
          <p:cNvPr id="6" name="Полилиния 5"/>
          <p:cNvSpPr/>
          <p:nvPr/>
        </p:nvSpPr>
        <p:spPr>
          <a:xfrm>
            <a:off x="-13855" y="2359891"/>
            <a:ext cx="1731819" cy="660400"/>
          </a:xfrm>
          <a:custGeom>
            <a:avLst/>
            <a:gdLst>
              <a:gd name="connsiteX0" fmla="*/ 0 w 1731819"/>
              <a:gd name="connsiteY0" fmla="*/ 217054 h 660400"/>
              <a:gd name="connsiteX1" fmla="*/ 346364 w 1731819"/>
              <a:gd name="connsiteY1" fmla="*/ 23091 h 660400"/>
              <a:gd name="connsiteX2" fmla="*/ 706582 w 1731819"/>
              <a:gd name="connsiteY2" fmla="*/ 78509 h 660400"/>
              <a:gd name="connsiteX3" fmla="*/ 1302328 w 1731819"/>
              <a:gd name="connsiteY3" fmla="*/ 383309 h 660400"/>
              <a:gd name="connsiteX4" fmla="*/ 1731819 w 1731819"/>
              <a:gd name="connsiteY4" fmla="*/ 660400 h 660400"/>
              <a:gd name="connsiteX5" fmla="*/ 1731819 w 1731819"/>
              <a:gd name="connsiteY5" fmla="*/ 660400 h 66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31819" h="660400">
                <a:moveTo>
                  <a:pt x="0" y="217054"/>
                </a:moveTo>
                <a:cubicBezTo>
                  <a:pt x="114300" y="131618"/>
                  <a:pt x="228600" y="46182"/>
                  <a:pt x="346364" y="23091"/>
                </a:cubicBezTo>
                <a:cubicBezTo>
                  <a:pt x="464128" y="0"/>
                  <a:pt x="547255" y="18473"/>
                  <a:pt x="706582" y="78509"/>
                </a:cubicBezTo>
                <a:cubicBezTo>
                  <a:pt x="865909" y="138545"/>
                  <a:pt x="1131455" y="286327"/>
                  <a:pt x="1302328" y="383309"/>
                </a:cubicBezTo>
                <a:cubicBezTo>
                  <a:pt x="1473201" y="480291"/>
                  <a:pt x="1731819" y="660400"/>
                  <a:pt x="1731819" y="660400"/>
                </a:cubicBezTo>
                <a:lnTo>
                  <a:pt x="1731819" y="660400"/>
                </a:ln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олилиния 7"/>
          <p:cNvSpPr/>
          <p:nvPr/>
        </p:nvSpPr>
        <p:spPr>
          <a:xfrm>
            <a:off x="1343891" y="2530763"/>
            <a:ext cx="1648691" cy="489528"/>
          </a:xfrm>
          <a:custGeom>
            <a:avLst/>
            <a:gdLst>
              <a:gd name="connsiteX0" fmla="*/ 0 w 1648691"/>
              <a:gd name="connsiteY0" fmla="*/ 170873 h 489528"/>
              <a:gd name="connsiteX1" fmla="*/ 207818 w 1648691"/>
              <a:gd name="connsiteY1" fmla="*/ 115455 h 489528"/>
              <a:gd name="connsiteX2" fmla="*/ 318654 w 1648691"/>
              <a:gd name="connsiteY2" fmla="*/ 198582 h 489528"/>
              <a:gd name="connsiteX3" fmla="*/ 415636 w 1648691"/>
              <a:gd name="connsiteY3" fmla="*/ 18473 h 489528"/>
              <a:gd name="connsiteX4" fmla="*/ 734291 w 1648691"/>
              <a:gd name="connsiteY4" fmla="*/ 87746 h 489528"/>
              <a:gd name="connsiteX5" fmla="*/ 1343891 w 1648691"/>
              <a:gd name="connsiteY5" fmla="*/ 309419 h 489528"/>
              <a:gd name="connsiteX6" fmla="*/ 1648691 w 1648691"/>
              <a:gd name="connsiteY6" fmla="*/ 489528 h 4895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48691" h="489528">
                <a:moveTo>
                  <a:pt x="0" y="170873"/>
                </a:moveTo>
                <a:cubicBezTo>
                  <a:pt x="77354" y="140855"/>
                  <a:pt x="154709" y="110837"/>
                  <a:pt x="207818" y="115455"/>
                </a:cubicBezTo>
                <a:cubicBezTo>
                  <a:pt x="260927" y="120073"/>
                  <a:pt x="284018" y="214746"/>
                  <a:pt x="318654" y="198582"/>
                </a:cubicBezTo>
                <a:cubicBezTo>
                  <a:pt x="353290" y="182418"/>
                  <a:pt x="346363" y="36946"/>
                  <a:pt x="415636" y="18473"/>
                </a:cubicBezTo>
                <a:cubicBezTo>
                  <a:pt x="484909" y="0"/>
                  <a:pt x="579582" y="39255"/>
                  <a:pt x="734291" y="87746"/>
                </a:cubicBezTo>
                <a:cubicBezTo>
                  <a:pt x="889000" y="136237"/>
                  <a:pt x="1191491" y="242455"/>
                  <a:pt x="1343891" y="309419"/>
                </a:cubicBezTo>
                <a:cubicBezTo>
                  <a:pt x="1496291" y="376383"/>
                  <a:pt x="1572491" y="432955"/>
                  <a:pt x="1648691" y="489528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олилиния 8"/>
          <p:cNvSpPr/>
          <p:nvPr/>
        </p:nvSpPr>
        <p:spPr>
          <a:xfrm>
            <a:off x="3274291" y="2703946"/>
            <a:ext cx="2572327" cy="330199"/>
          </a:xfrm>
          <a:custGeom>
            <a:avLst/>
            <a:gdLst>
              <a:gd name="connsiteX0" fmla="*/ 78509 w 2572327"/>
              <a:gd name="connsiteY0" fmla="*/ 316345 h 330199"/>
              <a:gd name="connsiteX1" fmla="*/ 78509 w 2572327"/>
              <a:gd name="connsiteY1" fmla="*/ 219363 h 330199"/>
              <a:gd name="connsiteX2" fmla="*/ 549564 w 2572327"/>
              <a:gd name="connsiteY2" fmla="*/ 11545 h 330199"/>
              <a:gd name="connsiteX3" fmla="*/ 854364 w 2572327"/>
              <a:gd name="connsiteY3" fmla="*/ 150090 h 330199"/>
              <a:gd name="connsiteX4" fmla="*/ 1131454 w 2572327"/>
              <a:gd name="connsiteY4" fmla="*/ 108527 h 330199"/>
              <a:gd name="connsiteX5" fmla="*/ 1450109 w 2572327"/>
              <a:gd name="connsiteY5" fmla="*/ 233218 h 330199"/>
              <a:gd name="connsiteX6" fmla="*/ 1547091 w 2572327"/>
              <a:gd name="connsiteY6" fmla="*/ 80818 h 330199"/>
              <a:gd name="connsiteX7" fmla="*/ 1851891 w 2572327"/>
              <a:gd name="connsiteY7" fmla="*/ 80818 h 330199"/>
              <a:gd name="connsiteX8" fmla="*/ 1962727 w 2572327"/>
              <a:gd name="connsiteY8" fmla="*/ 247072 h 330199"/>
              <a:gd name="connsiteX9" fmla="*/ 2142836 w 2572327"/>
              <a:gd name="connsiteY9" fmla="*/ 163945 h 330199"/>
              <a:gd name="connsiteX10" fmla="*/ 2392218 w 2572327"/>
              <a:gd name="connsiteY10" fmla="*/ 247072 h 330199"/>
              <a:gd name="connsiteX11" fmla="*/ 2447636 w 2572327"/>
              <a:gd name="connsiteY11" fmla="*/ 247072 h 330199"/>
              <a:gd name="connsiteX12" fmla="*/ 2572327 w 2572327"/>
              <a:gd name="connsiteY12" fmla="*/ 330199 h 330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572327" h="330199">
                <a:moveTo>
                  <a:pt x="78509" y="316345"/>
                </a:moveTo>
                <a:cubicBezTo>
                  <a:pt x="39254" y="293254"/>
                  <a:pt x="0" y="270163"/>
                  <a:pt x="78509" y="219363"/>
                </a:cubicBezTo>
                <a:cubicBezTo>
                  <a:pt x="157018" y="168563"/>
                  <a:pt x="420255" y="23091"/>
                  <a:pt x="549564" y="11545"/>
                </a:cubicBezTo>
                <a:cubicBezTo>
                  <a:pt x="678873" y="0"/>
                  <a:pt x="757382" y="133926"/>
                  <a:pt x="854364" y="150090"/>
                </a:cubicBezTo>
                <a:cubicBezTo>
                  <a:pt x="951346" y="166254"/>
                  <a:pt x="1032163" y="94672"/>
                  <a:pt x="1131454" y="108527"/>
                </a:cubicBezTo>
                <a:cubicBezTo>
                  <a:pt x="1230745" y="122382"/>
                  <a:pt x="1380836" y="237836"/>
                  <a:pt x="1450109" y="233218"/>
                </a:cubicBezTo>
                <a:cubicBezTo>
                  <a:pt x="1519382" y="228600"/>
                  <a:pt x="1480127" y="106218"/>
                  <a:pt x="1547091" y="80818"/>
                </a:cubicBezTo>
                <a:cubicBezTo>
                  <a:pt x="1614055" y="55418"/>
                  <a:pt x="1782618" y="53109"/>
                  <a:pt x="1851891" y="80818"/>
                </a:cubicBezTo>
                <a:cubicBezTo>
                  <a:pt x="1921164" y="108527"/>
                  <a:pt x="1914236" y="233218"/>
                  <a:pt x="1962727" y="247072"/>
                </a:cubicBezTo>
                <a:cubicBezTo>
                  <a:pt x="2011218" y="260926"/>
                  <a:pt x="2071254" y="163945"/>
                  <a:pt x="2142836" y="163945"/>
                </a:cubicBezTo>
                <a:cubicBezTo>
                  <a:pt x="2214418" y="163945"/>
                  <a:pt x="2341418" y="233218"/>
                  <a:pt x="2392218" y="247072"/>
                </a:cubicBezTo>
                <a:cubicBezTo>
                  <a:pt x="2443018" y="260926"/>
                  <a:pt x="2417618" y="233218"/>
                  <a:pt x="2447636" y="247072"/>
                </a:cubicBezTo>
                <a:cubicBezTo>
                  <a:pt x="2477654" y="260926"/>
                  <a:pt x="2524990" y="295562"/>
                  <a:pt x="2572327" y="330199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олилиния 12"/>
          <p:cNvSpPr/>
          <p:nvPr/>
        </p:nvSpPr>
        <p:spPr>
          <a:xfrm>
            <a:off x="5472545" y="789709"/>
            <a:ext cx="3685310" cy="2064327"/>
          </a:xfrm>
          <a:custGeom>
            <a:avLst/>
            <a:gdLst>
              <a:gd name="connsiteX0" fmla="*/ 0 w 3685310"/>
              <a:gd name="connsiteY0" fmla="*/ 2064327 h 2064327"/>
              <a:gd name="connsiteX1" fmla="*/ 304800 w 3685310"/>
              <a:gd name="connsiteY1" fmla="*/ 1911927 h 2064327"/>
              <a:gd name="connsiteX2" fmla="*/ 595746 w 3685310"/>
              <a:gd name="connsiteY2" fmla="*/ 1413164 h 2064327"/>
              <a:gd name="connsiteX3" fmla="*/ 983673 w 3685310"/>
              <a:gd name="connsiteY3" fmla="*/ 1052946 h 2064327"/>
              <a:gd name="connsiteX4" fmla="*/ 1274619 w 3685310"/>
              <a:gd name="connsiteY4" fmla="*/ 942109 h 2064327"/>
              <a:gd name="connsiteX5" fmla="*/ 1925782 w 3685310"/>
              <a:gd name="connsiteY5" fmla="*/ 512618 h 2064327"/>
              <a:gd name="connsiteX6" fmla="*/ 2521528 w 3685310"/>
              <a:gd name="connsiteY6" fmla="*/ 332509 h 2064327"/>
              <a:gd name="connsiteX7" fmla="*/ 3241964 w 3685310"/>
              <a:gd name="connsiteY7" fmla="*/ 166255 h 2064327"/>
              <a:gd name="connsiteX8" fmla="*/ 3685310 w 3685310"/>
              <a:gd name="connsiteY8" fmla="*/ 0 h 2064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685310" h="2064327">
                <a:moveTo>
                  <a:pt x="0" y="2064327"/>
                </a:moveTo>
                <a:cubicBezTo>
                  <a:pt x="102754" y="2042390"/>
                  <a:pt x="205509" y="2020454"/>
                  <a:pt x="304800" y="1911927"/>
                </a:cubicBezTo>
                <a:cubicBezTo>
                  <a:pt x="404091" y="1803400"/>
                  <a:pt x="482601" y="1556328"/>
                  <a:pt x="595746" y="1413164"/>
                </a:cubicBezTo>
                <a:cubicBezTo>
                  <a:pt x="708892" y="1270001"/>
                  <a:pt x="870528" y="1131455"/>
                  <a:pt x="983673" y="1052946"/>
                </a:cubicBezTo>
                <a:cubicBezTo>
                  <a:pt x="1096818" y="974437"/>
                  <a:pt x="1117601" y="1032164"/>
                  <a:pt x="1274619" y="942109"/>
                </a:cubicBezTo>
                <a:cubicBezTo>
                  <a:pt x="1431637" y="852054"/>
                  <a:pt x="1717964" y="614218"/>
                  <a:pt x="1925782" y="512618"/>
                </a:cubicBezTo>
                <a:cubicBezTo>
                  <a:pt x="2133600" y="411018"/>
                  <a:pt x="2302164" y="390236"/>
                  <a:pt x="2521528" y="332509"/>
                </a:cubicBezTo>
                <a:cubicBezTo>
                  <a:pt x="2740892" y="274782"/>
                  <a:pt x="3048000" y="221673"/>
                  <a:pt x="3241964" y="166255"/>
                </a:cubicBezTo>
                <a:cubicBezTo>
                  <a:pt x="3435928" y="110837"/>
                  <a:pt x="3560619" y="55418"/>
                  <a:pt x="3685310" y="0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11" name="Полилиния 10"/>
          <p:cNvSpPr/>
          <p:nvPr/>
        </p:nvSpPr>
        <p:spPr>
          <a:xfrm>
            <a:off x="5943600" y="1066800"/>
            <a:ext cx="3172691" cy="1953491"/>
          </a:xfrm>
          <a:custGeom>
            <a:avLst/>
            <a:gdLst>
              <a:gd name="connsiteX0" fmla="*/ 0 w 3172691"/>
              <a:gd name="connsiteY0" fmla="*/ 1953491 h 1953491"/>
              <a:gd name="connsiteX1" fmla="*/ 374073 w 3172691"/>
              <a:gd name="connsiteY1" fmla="*/ 1828800 h 1953491"/>
              <a:gd name="connsiteX2" fmla="*/ 762000 w 3172691"/>
              <a:gd name="connsiteY2" fmla="*/ 1510145 h 1953491"/>
              <a:gd name="connsiteX3" fmla="*/ 997527 w 3172691"/>
              <a:gd name="connsiteY3" fmla="*/ 1371600 h 1953491"/>
              <a:gd name="connsiteX4" fmla="*/ 1219200 w 3172691"/>
              <a:gd name="connsiteY4" fmla="*/ 1288473 h 1953491"/>
              <a:gd name="connsiteX5" fmla="*/ 1510145 w 3172691"/>
              <a:gd name="connsiteY5" fmla="*/ 1094509 h 1953491"/>
              <a:gd name="connsiteX6" fmla="*/ 1787236 w 3172691"/>
              <a:gd name="connsiteY6" fmla="*/ 942109 h 1953491"/>
              <a:gd name="connsiteX7" fmla="*/ 1842655 w 3172691"/>
              <a:gd name="connsiteY7" fmla="*/ 595745 h 1953491"/>
              <a:gd name="connsiteX8" fmla="*/ 2105891 w 3172691"/>
              <a:gd name="connsiteY8" fmla="*/ 512618 h 1953491"/>
              <a:gd name="connsiteX9" fmla="*/ 2147455 w 3172691"/>
              <a:gd name="connsiteY9" fmla="*/ 360218 h 1953491"/>
              <a:gd name="connsiteX10" fmla="*/ 2286000 w 3172691"/>
              <a:gd name="connsiteY10" fmla="*/ 318655 h 1953491"/>
              <a:gd name="connsiteX11" fmla="*/ 2646218 w 3172691"/>
              <a:gd name="connsiteY11" fmla="*/ 193964 h 1953491"/>
              <a:gd name="connsiteX12" fmla="*/ 2992582 w 3172691"/>
              <a:gd name="connsiteY12" fmla="*/ 55418 h 1953491"/>
              <a:gd name="connsiteX13" fmla="*/ 3172691 w 3172691"/>
              <a:gd name="connsiteY13" fmla="*/ 0 h 1953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172691" h="1953491">
                <a:moveTo>
                  <a:pt x="0" y="1953491"/>
                </a:moveTo>
                <a:cubicBezTo>
                  <a:pt x="123536" y="1928091"/>
                  <a:pt x="247073" y="1902691"/>
                  <a:pt x="374073" y="1828800"/>
                </a:cubicBezTo>
                <a:cubicBezTo>
                  <a:pt x="501073" y="1754909"/>
                  <a:pt x="658091" y="1586345"/>
                  <a:pt x="762000" y="1510145"/>
                </a:cubicBezTo>
                <a:cubicBezTo>
                  <a:pt x="865909" y="1433945"/>
                  <a:pt x="921327" y="1408545"/>
                  <a:pt x="997527" y="1371600"/>
                </a:cubicBezTo>
                <a:cubicBezTo>
                  <a:pt x="1073727" y="1334655"/>
                  <a:pt x="1133764" y="1334655"/>
                  <a:pt x="1219200" y="1288473"/>
                </a:cubicBezTo>
                <a:cubicBezTo>
                  <a:pt x="1304636" y="1242291"/>
                  <a:pt x="1415472" y="1152236"/>
                  <a:pt x="1510145" y="1094509"/>
                </a:cubicBezTo>
                <a:cubicBezTo>
                  <a:pt x="1604818" y="1036782"/>
                  <a:pt x="1731818" y="1025236"/>
                  <a:pt x="1787236" y="942109"/>
                </a:cubicBezTo>
                <a:cubicBezTo>
                  <a:pt x="1842654" y="858982"/>
                  <a:pt x="1789546" y="667327"/>
                  <a:pt x="1842655" y="595745"/>
                </a:cubicBezTo>
                <a:cubicBezTo>
                  <a:pt x="1895764" y="524163"/>
                  <a:pt x="2055091" y="551872"/>
                  <a:pt x="2105891" y="512618"/>
                </a:cubicBezTo>
                <a:cubicBezTo>
                  <a:pt x="2156691" y="473364"/>
                  <a:pt x="2117437" y="392545"/>
                  <a:pt x="2147455" y="360218"/>
                </a:cubicBezTo>
                <a:cubicBezTo>
                  <a:pt x="2177473" y="327891"/>
                  <a:pt x="2202873" y="346364"/>
                  <a:pt x="2286000" y="318655"/>
                </a:cubicBezTo>
                <a:cubicBezTo>
                  <a:pt x="2369127" y="290946"/>
                  <a:pt x="2528454" y="237837"/>
                  <a:pt x="2646218" y="193964"/>
                </a:cubicBezTo>
                <a:cubicBezTo>
                  <a:pt x="2763982" y="150091"/>
                  <a:pt x="2904837" y="87745"/>
                  <a:pt x="2992582" y="55418"/>
                </a:cubicBezTo>
                <a:cubicBezTo>
                  <a:pt x="3080327" y="23091"/>
                  <a:pt x="3126509" y="11545"/>
                  <a:pt x="3172691" y="0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олилиния 11"/>
          <p:cNvSpPr/>
          <p:nvPr/>
        </p:nvSpPr>
        <p:spPr>
          <a:xfrm>
            <a:off x="7218218" y="1593273"/>
            <a:ext cx="2008909" cy="1468582"/>
          </a:xfrm>
          <a:custGeom>
            <a:avLst/>
            <a:gdLst>
              <a:gd name="connsiteX0" fmla="*/ 0 w 2008909"/>
              <a:gd name="connsiteY0" fmla="*/ 1468582 h 1468582"/>
              <a:gd name="connsiteX1" fmla="*/ 374073 w 2008909"/>
              <a:gd name="connsiteY1" fmla="*/ 1039091 h 1468582"/>
              <a:gd name="connsiteX2" fmla="*/ 595746 w 2008909"/>
              <a:gd name="connsiteY2" fmla="*/ 900545 h 1468582"/>
              <a:gd name="connsiteX3" fmla="*/ 886691 w 2008909"/>
              <a:gd name="connsiteY3" fmla="*/ 762000 h 1468582"/>
              <a:gd name="connsiteX4" fmla="*/ 1163782 w 2008909"/>
              <a:gd name="connsiteY4" fmla="*/ 512618 h 1468582"/>
              <a:gd name="connsiteX5" fmla="*/ 1288473 w 2008909"/>
              <a:gd name="connsiteY5" fmla="*/ 374072 h 1468582"/>
              <a:gd name="connsiteX6" fmla="*/ 1565564 w 2008909"/>
              <a:gd name="connsiteY6" fmla="*/ 374072 h 1468582"/>
              <a:gd name="connsiteX7" fmla="*/ 1814946 w 2008909"/>
              <a:gd name="connsiteY7" fmla="*/ 96982 h 1468582"/>
              <a:gd name="connsiteX8" fmla="*/ 1870364 w 2008909"/>
              <a:gd name="connsiteY8" fmla="*/ 55418 h 1468582"/>
              <a:gd name="connsiteX9" fmla="*/ 2008909 w 2008909"/>
              <a:gd name="connsiteY9" fmla="*/ 0 h 1468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008909" h="1468582">
                <a:moveTo>
                  <a:pt x="0" y="1468582"/>
                </a:moveTo>
                <a:cubicBezTo>
                  <a:pt x="137391" y="1301173"/>
                  <a:pt x="274782" y="1133764"/>
                  <a:pt x="374073" y="1039091"/>
                </a:cubicBezTo>
                <a:cubicBezTo>
                  <a:pt x="473364" y="944418"/>
                  <a:pt x="510310" y="946727"/>
                  <a:pt x="595746" y="900545"/>
                </a:cubicBezTo>
                <a:cubicBezTo>
                  <a:pt x="681182" y="854363"/>
                  <a:pt x="792019" y="826654"/>
                  <a:pt x="886691" y="762000"/>
                </a:cubicBezTo>
                <a:cubicBezTo>
                  <a:pt x="981363" y="697346"/>
                  <a:pt x="1096818" y="577273"/>
                  <a:pt x="1163782" y="512618"/>
                </a:cubicBezTo>
                <a:cubicBezTo>
                  <a:pt x="1230746" y="447963"/>
                  <a:pt x="1221509" y="397163"/>
                  <a:pt x="1288473" y="374072"/>
                </a:cubicBezTo>
                <a:cubicBezTo>
                  <a:pt x="1355437" y="350981"/>
                  <a:pt x="1477819" y="420254"/>
                  <a:pt x="1565564" y="374072"/>
                </a:cubicBezTo>
                <a:cubicBezTo>
                  <a:pt x="1653309" y="327890"/>
                  <a:pt x="1764146" y="150091"/>
                  <a:pt x="1814946" y="96982"/>
                </a:cubicBezTo>
                <a:cubicBezTo>
                  <a:pt x="1865746" y="43873"/>
                  <a:pt x="1838037" y="71582"/>
                  <a:pt x="1870364" y="55418"/>
                </a:cubicBezTo>
                <a:cubicBezTo>
                  <a:pt x="1902691" y="39254"/>
                  <a:pt x="1955800" y="19627"/>
                  <a:pt x="2008909" y="0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олилиния 13"/>
          <p:cNvSpPr/>
          <p:nvPr/>
        </p:nvSpPr>
        <p:spPr>
          <a:xfrm>
            <a:off x="8007927" y="3131127"/>
            <a:ext cx="1094509" cy="83128"/>
          </a:xfrm>
          <a:custGeom>
            <a:avLst/>
            <a:gdLst>
              <a:gd name="connsiteX0" fmla="*/ 0 w 1094509"/>
              <a:gd name="connsiteY0" fmla="*/ 0 h 83128"/>
              <a:gd name="connsiteX1" fmla="*/ 845128 w 1094509"/>
              <a:gd name="connsiteY1" fmla="*/ 13855 h 83128"/>
              <a:gd name="connsiteX2" fmla="*/ 1094509 w 1094509"/>
              <a:gd name="connsiteY2" fmla="*/ 83128 h 83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94509" h="83128">
                <a:moveTo>
                  <a:pt x="0" y="0"/>
                </a:moveTo>
                <a:cubicBezTo>
                  <a:pt x="331355" y="0"/>
                  <a:pt x="662710" y="0"/>
                  <a:pt x="845128" y="13855"/>
                </a:cubicBezTo>
                <a:cubicBezTo>
                  <a:pt x="1027546" y="27710"/>
                  <a:pt x="1061027" y="55419"/>
                  <a:pt x="1094509" y="83128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" name="Группа 29"/>
          <p:cNvGrpSpPr/>
          <p:nvPr/>
        </p:nvGrpSpPr>
        <p:grpSpPr>
          <a:xfrm>
            <a:off x="3786182" y="5000637"/>
            <a:ext cx="4431001" cy="1285884"/>
            <a:chOff x="3786182" y="5000636"/>
            <a:chExt cx="4431001" cy="1524855"/>
          </a:xfrm>
        </p:grpSpPr>
        <p:sp>
          <p:nvSpPr>
            <p:cNvPr id="31" name="Полилиния 30"/>
            <p:cNvSpPr/>
            <p:nvPr/>
          </p:nvSpPr>
          <p:spPr>
            <a:xfrm>
              <a:off x="3934691" y="5680364"/>
              <a:ext cx="4225636" cy="845127"/>
            </a:xfrm>
            <a:custGeom>
              <a:avLst/>
              <a:gdLst>
                <a:gd name="connsiteX0" fmla="*/ 0 w 4225636"/>
                <a:gd name="connsiteY0" fmla="*/ 526472 h 845127"/>
                <a:gd name="connsiteX1" fmla="*/ 429491 w 4225636"/>
                <a:gd name="connsiteY1" fmla="*/ 720436 h 845127"/>
                <a:gd name="connsiteX2" fmla="*/ 1662545 w 4225636"/>
                <a:gd name="connsiteY2" fmla="*/ 817418 h 845127"/>
                <a:gd name="connsiteX3" fmla="*/ 2216727 w 4225636"/>
                <a:gd name="connsiteY3" fmla="*/ 554181 h 845127"/>
                <a:gd name="connsiteX4" fmla="*/ 2618509 w 4225636"/>
                <a:gd name="connsiteY4" fmla="*/ 665018 h 845127"/>
                <a:gd name="connsiteX5" fmla="*/ 3810000 w 4225636"/>
                <a:gd name="connsiteY5" fmla="*/ 290945 h 845127"/>
                <a:gd name="connsiteX6" fmla="*/ 4225636 w 4225636"/>
                <a:gd name="connsiteY6" fmla="*/ 0 h 845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225636" h="845127">
                  <a:moveTo>
                    <a:pt x="0" y="526472"/>
                  </a:moveTo>
                  <a:cubicBezTo>
                    <a:pt x="76200" y="599208"/>
                    <a:pt x="152400" y="671945"/>
                    <a:pt x="429491" y="720436"/>
                  </a:cubicBezTo>
                  <a:cubicBezTo>
                    <a:pt x="706582" y="768927"/>
                    <a:pt x="1364672" y="845127"/>
                    <a:pt x="1662545" y="817418"/>
                  </a:cubicBezTo>
                  <a:cubicBezTo>
                    <a:pt x="1960418" y="789709"/>
                    <a:pt x="2057400" y="579581"/>
                    <a:pt x="2216727" y="554181"/>
                  </a:cubicBezTo>
                  <a:cubicBezTo>
                    <a:pt x="2376054" y="528781"/>
                    <a:pt x="2352963" y="708891"/>
                    <a:pt x="2618509" y="665018"/>
                  </a:cubicBezTo>
                  <a:cubicBezTo>
                    <a:pt x="2884055" y="621145"/>
                    <a:pt x="3542146" y="401781"/>
                    <a:pt x="3810000" y="290945"/>
                  </a:cubicBezTo>
                  <a:cubicBezTo>
                    <a:pt x="4077854" y="180109"/>
                    <a:pt x="4156363" y="53109"/>
                    <a:pt x="4225636" y="0"/>
                  </a:cubicBezTo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Полилиния 14"/>
            <p:cNvSpPr/>
            <p:nvPr/>
          </p:nvSpPr>
          <p:spPr>
            <a:xfrm>
              <a:off x="3786182" y="5000636"/>
              <a:ext cx="4431001" cy="1213295"/>
            </a:xfrm>
            <a:custGeom>
              <a:avLst/>
              <a:gdLst>
                <a:gd name="connsiteX0" fmla="*/ 1683327 w 4359563"/>
                <a:gd name="connsiteY0" fmla="*/ 182418 h 852054"/>
                <a:gd name="connsiteX1" fmla="*/ 1627908 w 4359563"/>
                <a:gd name="connsiteY1" fmla="*/ 182418 h 852054"/>
                <a:gd name="connsiteX2" fmla="*/ 519545 w 4359563"/>
                <a:gd name="connsiteY2" fmla="*/ 404090 h 852054"/>
                <a:gd name="connsiteX3" fmla="*/ 187036 w 4359563"/>
                <a:gd name="connsiteY3" fmla="*/ 708890 h 852054"/>
                <a:gd name="connsiteX4" fmla="*/ 1641763 w 4359563"/>
                <a:gd name="connsiteY4" fmla="*/ 847436 h 852054"/>
                <a:gd name="connsiteX5" fmla="*/ 2237508 w 4359563"/>
                <a:gd name="connsiteY5" fmla="*/ 681181 h 852054"/>
                <a:gd name="connsiteX6" fmla="*/ 2777836 w 4359563"/>
                <a:gd name="connsiteY6" fmla="*/ 708890 h 852054"/>
                <a:gd name="connsiteX7" fmla="*/ 3872345 w 4359563"/>
                <a:gd name="connsiteY7" fmla="*/ 445654 h 852054"/>
                <a:gd name="connsiteX8" fmla="*/ 4301836 w 4359563"/>
                <a:gd name="connsiteY8" fmla="*/ 140854 h 852054"/>
                <a:gd name="connsiteX9" fmla="*/ 3525981 w 4359563"/>
                <a:gd name="connsiteY9" fmla="*/ 2309 h 852054"/>
                <a:gd name="connsiteX10" fmla="*/ 2860963 w 4359563"/>
                <a:gd name="connsiteY10" fmla="*/ 154709 h 852054"/>
                <a:gd name="connsiteX11" fmla="*/ 2417618 w 4359563"/>
                <a:gd name="connsiteY11" fmla="*/ 154709 h 852054"/>
                <a:gd name="connsiteX12" fmla="*/ 1960418 w 4359563"/>
                <a:gd name="connsiteY12" fmla="*/ 113145 h 852054"/>
                <a:gd name="connsiteX13" fmla="*/ 1752599 w 4359563"/>
                <a:gd name="connsiteY13" fmla="*/ 127000 h 852054"/>
                <a:gd name="connsiteX14" fmla="*/ 1683327 w 4359563"/>
                <a:gd name="connsiteY14" fmla="*/ 182418 h 852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359563" h="852054">
                  <a:moveTo>
                    <a:pt x="1683327" y="182418"/>
                  </a:moveTo>
                  <a:cubicBezTo>
                    <a:pt x="1662545" y="191654"/>
                    <a:pt x="1627908" y="182418"/>
                    <a:pt x="1627908" y="182418"/>
                  </a:cubicBezTo>
                  <a:cubicBezTo>
                    <a:pt x="1433944" y="219363"/>
                    <a:pt x="759690" y="316345"/>
                    <a:pt x="519545" y="404090"/>
                  </a:cubicBezTo>
                  <a:cubicBezTo>
                    <a:pt x="279400" y="491835"/>
                    <a:pt x="0" y="634999"/>
                    <a:pt x="187036" y="708890"/>
                  </a:cubicBezTo>
                  <a:cubicBezTo>
                    <a:pt x="374072" y="782781"/>
                    <a:pt x="1300018" y="852054"/>
                    <a:pt x="1641763" y="847436"/>
                  </a:cubicBezTo>
                  <a:cubicBezTo>
                    <a:pt x="1983508" y="842818"/>
                    <a:pt x="2048163" y="704272"/>
                    <a:pt x="2237508" y="681181"/>
                  </a:cubicBezTo>
                  <a:cubicBezTo>
                    <a:pt x="2426853" y="658090"/>
                    <a:pt x="2505363" y="748144"/>
                    <a:pt x="2777836" y="708890"/>
                  </a:cubicBezTo>
                  <a:cubicBezTo>
                    <a:pt x="3050309" y="669636"/>
                    <a:pt x="3618345" y="540327"/>
                    <a:pt x="3872345" y="445654"/>
                  </a:cubicBezTo>
                  <a:cubicBezTo>
                    <a:pt x="4126345" y="350981"/>
                    <a:pt x="4359563" y="214745"/>
                    <a:pt x="4301836" y="140854"/>
                  </a:cubicBezTo>
                  <a:cubicBezTo>
                    <a:pt x="4244109" y="66963"/>
                    <a:pt x="3766126" y="0"/>
                    <a:pt x="3525981" y="2309"/>
                  </a:cubicBezTo>
                  <a:cubicBezTo>
                    <a:pt x="3285836" y="4618"/>
                    <a:pt x="3045690" y="129309"/>
                    <a:pt x="2860963" y="154709"/>
                  </a:cubicBezTo>
                  <a:cubicBezTo>
                    <a:pt x="2676236" y="180109"/>
                    <a:pt x="2567709" y="161636"/>
                    <a:pt x="2417618" y="154709"/>
                  </a:cubicBezTo>
                  <a:cubicBezTo>
                    <a:pt x="2267527" y="147782"/>
                    <a:pt x="2071254" y="117763"/>
                    <a:pt x="1960418" y="113145"/>
                  </a:cubicBezTo>
                  <a:cubicBezTo>
                    <a:pt x="1849582" y="108527"/>
                    <a:pt x="1798781" y="117764"/>
                    <a:pt x="1752599" y="127000"/>
                  </a:cubicBezTo>
                  <a:cubicBezTo>
                    <a:pt x="1706417" y="136236"/>
                    <a:pt x="1704109" y="173182"/>
                    <a:pt x="1683327" y="182418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1" name="Прямая соединительная линия 20"/>
            <p:cNvCxnSpPr/>
            <p:nvPr/>
          </p:nvCxnSpPr>
          <p:spPr>
            <a:xfrm rot="16200000" flipH="1">
              <a:off x="3786182" y="6072206"/>
              <a:ext cx="285754" cy="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 rot="5400000">
              <a:off x="6000760" y="6072205"/>
              <a:ext cx="285753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 rot="5400000">
              <a:off x="7930380" y="5429264"/>
              <a:ext cx="427834" cy="7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Полилиния 27"/>
          <p:cNvSpPr/>
          <p:nvPr/>
        </p:nvSpPr>
        <p:spPr>
          <a:xfrm>
            <a:off x="214282" y="4929198"/>
            <a:ext cx="3357586" cy="708891"/>
          </a:xfrm>
          <a:custGeom>
            <a:avLst/>
            <a:gdLst>
              <a:gd name="connsiteX0" fmla="*/ 1304636 w 3302000"/>
              <a:gd name="connsiteY0" fmla="*/ 115454 h 708891"/>
              <a:gd name="connsiteX1" fmla="*/ 16164 w 3302000"/>
              <a:gd name="connsiteY1" fmla="*/ 337127 h 708891"/>
              <a:gd name="connsiteX2" fmla="*/ 1207655 w 3302000"/>
              <a:gd name="connsiteY2" fmla="*/ 669636 h 708891"/>
              <a:gd name="connsiteX3" fmla="*/ 1858818 w 3302000"/>
              <a:gd name="connsiteY3" fmla="*/ 572654 h 708891"/>
              <a:gd name="connsiteX4" fmla="*/ 2731655 w 3302000"/>
              <a:gd name="connsiteY4" fmla="*/ 558799 h 708891"/>
              <a:gd name="connsiteX5" fmla="*/ 3230418 w 3302000"/>
              <a:gd name="connsiteY5" fmla="*/ 226290 h 708891"/>
              <a:gd name="connsiteX6" fmla="*/ 2302164 w 3302000"/>
              <a:gd name="connsiteY6" fmla="*/ 32327 h 708891"/>
              <a:gd name="connsiteX7" fmla="*/ 1844964 w 3302000"/>
              <a:gd name="connsiteY7" fmla="*/ 32327 h 708891"/>
              <a:gd name="connsiteX8" fmla="*/ 1387764 w 3302000"/>
              <a:gd name="connsiteY8" fmla="*/ 115454 h 708891"/>
              <a:gd name="connsiteX9" fmla="*/ 1304636 w 3302000"/>
              <a:gd name="connsiteY9" fmla="*/ 115454 h 708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302000" h="708891">
                <a:moveTo>
                  <a:pt x="1304636" y="115454"/>
                </a:moveTo>
                <a:cubicBezTo>
                  <a:pt x="1076036" y="152399"/>
                  <a:pt x="32328" y="244763"/>
                  <a:pt x="16164" y="337127"/>
                </a:cubicBezTo>
                <a:cubicBezTo>
                  <a:pt x="0" y="429491"/>
                  <a:pt x="900546" y="630382"/>
                  <a:pt x="1207655" y="669636"/>
                </a:cubicBezTo>
                <a:cubicBezTo>
                  <a:pt x="1514764" y="708891"/>
                  <a:pt x="1604818" y="591127"/>
                  <a:pt x="1858818" y="572654"/>
                </a:cubicBezTo>
                <a:cubicBezTo>
                  <a:pt x="2112818" y="554181"/>
                  <a:pt x="2503055" y="616526"/>
                  <a:pt x="2731655" y="558799"/>
                </a:cubicBezTo>
                <a:cubicBezTo>
                  <a:pt x="2960255" y="501072"/>
                  <a:pt x="3302000" y="314035"/>
                  <a:pt x="3230418" y="226290"/>
                </a:cubicBezTo>
                <a:cubicBezTo>
                  <a:pt x="3158836" y="138545"/>
                  <a:pt x="2533073" y="64654"/>
                  <a:pt x="2302164" y="32327"/>
                </a:cubicBezTo>
                <a:cubicBezTo>
                  <a:pt x="2071255" y="0"/>
                  <a:pt x="1997364" y="18472"/>
                  <a:pt x="1844964" y="32327"/>
                </a:cubicBezTo>
                <a:cubicBezTo>
                  <a:pt x="1692564" y="46182"/>
                  <a:pt x="1475510" y="101599"/>
                  <a:pt x="1387764" y="115454"/>
                </a:cubicBezTo>
                <a:cubicBezTo>
                  <a:pt x="1300018" y="129309"/>
                  <a:pt x="1533236" y="78509"/>
                  <a:pt x="1304636" y="115454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8" name="Прямая соединительная линия 47"/>
          <p:cNvCxnSpPr/>
          <p:nvPr/>
        </p:nvCxnSpPr>
        <p:spPr>
          <a:xfrm rot="5400000">
            <a:off x="1428728" y="5715016"/>
            <a:ext cx="285752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rot="5400000">
            <a:off x="1929588" y="5642784"/>
            <a:ext cx="285752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rot="5400000">
            <a:off x="2786844" y="5642784"/>
            <a:ext cx="285752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 rot="5400000">
            <a:off x="3356760" y="5357032"/>
            <a:ext cx="285752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 rot="5400000">
            <a:off x="72200" y="5428470"/>
            <a:ext cx="285752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Овал 33"/>
          <p:cNvSpPr/>
          <p:nvPr/>
        </p:nvSpPr>
        <p:spPr>
          <a:xfrm>
            <a:off x="5715008" y="3714752"/>
            <a:ext cx="714380" cy="1857388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60" name="Группа 59"/>
          <p:cNvGrpSpPr/>
          <p:nvPr/>
        </p:nvGrpSpPr>
        <p:grpSpPr>
          <a:xfrm>
            <a:off x="5340928" y="3229563"/>
            <a:ext cx="1350818" cy="2379218"/>
            <a:chOff x="5340928" y="3229563"/>
            <a:chExt cx="1350818" cy="2379218"/>
          </a:xfrm>
        </p:grpSpPr>
        <p:sp>
          <p:nvSpPr>
            <p:cNvPr id="35" name="Полилиния 34"/>
            <p:cNvSpPr/>
            <p:nvPr/>
          </p:nvSpPr>
          <p:spPr>
            <a:xfrm>
              <a:off x="5638800" y="3253509"/>
              <a:ext cx="1052946" cy="2355272"/>
            </a:xfrm>
            <a:custGeom>
              <a:avLst/>
              <a:gdLst>
                <a:gd name="connsiteX0" fmla="*/ 0 w 1052946"/>
                <a:gd name="connsiteY0" fmla="*/ 57727 h 2355272"/>
                <a:gd name="connsiteX1" fmla="*/ 207818 w 1052946"/>
                <a:gd name="connsiteY1" fmla="*/ 2309 h 2355272"/>
                <a:gd name="connsiteX2" fmla="*/ 277091 w 1052946"/>
                <a:gd name="connsiteY2" fmla="*/ 43873 h 2355272"/>
                <a:gd name="connsiteX3" fmla="*/ 346364 w 1052946"/>
                <a:gd name="connsiteY3" fmla="*/ 85436 h 2355272"/>
                <a:gd name="connsiteX4" fmla="*/ 401782 w 1052946"/>
                <a:gd name="connsiteY4" fmla="*/ 182418 h 2355272"/>
                <a:gd name="connsiteX5" fmla="*/ 692727 w 1052946"/>
                <a:gd name="connsiteY5" fmla="*/ 695036 h 2355272"/>
                <a:gd name="connsiteX6" fmla="*/ 817418 w 1052946"/>
                <a:gd name="connsiteY6" fmla="*/ 1457036 h 2355272"/>
                <a:gd name="connsiteX7" fmla="*/ 762000 w 1052946"/>
                <a:gd name="connsiteY7" fmla="*/ 2122055 h 2355272"/>
                <a:gd name="connsiteX8" fmla="*/ 1011382 w 1052946"/>
                <a:gd name="connsiteY8" fmla="*/ 2232891 h 2355272"/>
                <a:gd name="connsiteX9" fmla="*/ 512618 w 1052946"/>
                <a:gd name="connsiteY9" fmla="*/ 2329873 h 2355272"/>
                <a:gd name="connsiteX10" fmla="*/ 69273 w 1052946"/>
                <a:gd name="connsiteY10" fmla="*/ 2343727 h 2355272"/>
                <a:gd name="connsiteX11" fmla="*/ 124691 w 1052946"/>
                <a:gd name="connsiteY11" fmla="*/ 2260600 h 2355272"/>
                <a:gd name="connsiteX12" fmla="*/ 263236 w 1052946"/>
                <a:gd name="connsiteY12" fmla="*/ 2260600 h 2355272"/>
                <a:gd name="connsiteX13" fmla="*/ 346364 w 1052946"/>
                <a:gd name="connsiteY13" fmla="*/ 2274455 h 2355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052946" h="2355272">
                  <a:moveTo>
                    <a:pt x="0" y="57727"/>
                  </a:moveTo>
                  <a:cubicBezTo>
                    <a:pt x="80818" y="31172"/>
                    <a:pt x="161636" y="4618"/>
                    <a:pt x="207818" y="2309"/>
                  </a:cubicBezTo>
                  <a:cubicBezTo>
                    <a:pt x="254000" y="0"/>
                    <a:pt x="277091" y="43873"/>
                    <a:pt x="277091" y="43873"/>
                  </a:cubicBezTo>
                  <a:cubicBezTo>
                    <a:pt x="300182" y="57728"/>
                    <a:pt x="325582" y="62345"/>
                    <a:pt x="346364" y="85436"/>
                  </a:cubicBezTo>
                  <a:cubicBezTo>
                    <a:pt x="367146" y="108527"/>
                    <a:pt x="401782" y="182418"/>
                    <a:pt x="401782" y="182418"/>
                  </a:cubicBezTo>
                  <a:cubicBezTo>
                    <a:pt x="459509" y="284018"/>
                    <a:pt x="623454" y="482600"/>
                    <a:pt x="692727" y="695036"/>
                  </a:cubicBezTo>
                  <a:cubicBezTo>
                    <a:pt x="762000" y="907472"/>
                    <a:pt x="805873" y="1219200"/>
                    <a:pt x="817418" y="1457036"/>
                  </a:cubicBezTo>
                  <a:cubicBezTo>
                    <a:pt x="828963" y="1694872"/>
                    <a:pt x="729673" y="1992746"/>
                    <a:pt x="762000" y="2122055"/>
                  </a:cubicBezTo>
                  <a:cubicBezTo>
                    <a:pt x="794327" y="2251364"/>
                    <a:pt x="1052946" y="2198255"/>
                    <a:pt x="1011382" y="2232891"/>
                  </a:cubicBezTo>
                  <a:cubicBezTo>
                    <a:pt x="969818" y="2267527"/>
                    <a:pt x="669636" y="2311400"/>
                    <a:pt x="512618" y="2329873"/>
                  </a:cubicBezTo>
                  <a:cubicBezTo>
                    <a:pt x="355600" y="2348346"/>
                    <a:pt x="133927" y="2355272"/>
                    <a:pt x="69273" y="2343727"/>
                  </a:cubicBezTo>
                  <a:cubicBezTo>
                    <a:pt x="4619" y="2332182"/>
                    <a:pt x="92364" y="2274454"/>
                    <a:pt x="124691" y="2260600"/>
                  </a:cubicBezTo>
                  <a:cubicBezTo>
                    <a:pt x="157018" y="2246746"/>
                    <a:pt x="226291" y="2258291"/>
                    <a:pt x="263236" y="2260600"/>
                  </a:cubicBezTo>
                  <a:cubicBezTo>
                    <a:pt x="300181" y="2262909"/>
                    <a:pt x="346364" y="2274455"/>
                    <a:pt x="346364" y="2274455"/>
                  </a:cubicBezTo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Полилиния 35"/>
            <p:cNvSpPr/>
            <p:nvPr/>
          </p:nvSpPr>
          <p:spPr>
            <a:xfrm>
              <a:off x="5340928" y="3990109"/>
              <a:ext cx="242454" cy="297873"/>
            </a:xfrm>
            <a:custGeom>
              <a:avLst/>
              <a:gdLst>
                <a:gd name="connsiteX0" fmla="*/ 62345 w 242454"/>
                <a:gd name="connsiteY0" fmla="*/ 0 h 297873"/>
                <a:gd name="connsiteX1" fmla="*/ 6927 w 242454"/>
                <a:gd name="connsiteY1" fmla="*/ 277091 h 297873"/>
                <a:gd name="connsiteX2" fmla="*/ 103908 w 242454"/>
                <a:gd name="connsiteY2" fmla="*/ 124691 h 297873"/>
                <a:gd name="connsiteX3" fmla="*/ 242454 w 242454"/>
                <a:gd name="connsiteY3" fmla="*/ 69273 h 297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2454" h="297873">
                  <a:moveTo>
                    <a:pt x="62345" y="0"/>
                  </a:moveTo>
                  <a:cubicBezTo>
                    <a:pt x="31172" y="128154"/>
                    <a:pt x="0" y="256309"/>
                    <a:pt x="6927" y="277091"/>
                  </a:cubicBezTo>
                  <a:cubicBezTo>
                    <a:pt x="13854" y="297873"/>
                    <a:pt x="64654" y="159327"/>
                    <a:pt x="103908" y="124691"/>
                  </a:cubicBezTo>
                  <a:cubicBezTo>
                    <a:pt x="143163" y="90055"/>
                    <a:pt x="192808" y="79664"/>
                    <a:pt x="242454" y="69273"/>
                  </a:cubicBezTo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Овал 32"/>
            <p:cNvSpPr/>
            <p:nvPr/>
          </p:nvSpPr>
          <p:spPr>
            <a:xfrm rot="2117869">
              <a:off x="5410083" y="3229563"/>
              <a:ext cx="571504" cy="857256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6" name="Группа 40"/>
            <p:cNvGrpSpPr/>
            <p:nvPr/>
          </p:nvGrpSpPr>
          <p:grpSpPr>
            <a:xfrm>
              <a:off x="5500695" y="3786189"/>
              <a:ext cx="142876" cy="214317"/>
              <a:chOff x="5500694" y="3429003"/>
              <a:chExt cx="314325" cy="571504"/>
            </a:xfrm>
          </p:grpSpPr>
          <p:sp>
            <p:nvSpPr>
              <p:cNvPr id="39" name="Овал 38"/>
              <p:cNvSpPr/>
              <p:nvPr/>
            </p:nvSpPr>
            <p:spPr>
              <a:xfrm rot="18004286" flipV="1">
                <a:off x="5386391" y="3571879"/>
                <a:ext cx="571504" cy="285752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0" name="Овал 39"/>
              <p:cNvSpPr/>
              <p:nvPr/>
            </p:nvSpPr>
            <p:spPr>
              <a:xfrm>
                <a:off x="5500694" y="3786190"/>
                <a:ext cx="142876" cy="214314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42" name="Полилиния 41"/>
            <p:cNvSpPr/>
            <p:nvPr/>
          </p:nvSpPr>
          <p:spPr>
            <a:xfrm>
              <a:off x="5403273" y="3387437"/>
              <a:ext cx="953655" cy="2195945"/>
            </a:xfrm>
            <a:custGeom>
              <a:avLst/>
              <a:gdLst>
                <a:gd name="connsiteX0" fmla="*/ 0 w 953655"/>
                <a:gd name="connsiteY0" fmla="*/ 159327 h 2195945"/>
                <a:gd name="connsiteX1" fmla="*/ 360218 w 953655"/>
                <a:gd name="connsiteY1" fmla="*/ 34636 h 2195945"/>
                <a:gd name="connsiteX2" fmla="*/ 651163 w 953655"/>
                <a:gd name="connsiteY2" fmla="*/ 367145 h 2195945"/>
                <a:gd name="connsiteX3" fmla="*/ 692727 w 953655"/>
                <a:gd name="connsiteY3" fmla="*/ 1364672 h 2195945"/>
                <a:gd name="connsiteX4" fmla="*/ 568036 w 953655"/>
                <a:gd name="connsiteY4" fmla="*/ 1683327 h 2195945"/>
                <a:gd name="connsiteX5" fmla="*/ 942109 w 953655"/>
                <a:gd name="connsiteY5" fmla="*/ 1517072 h 2195945"/>
                <a:gd name="connsiteX6" fmla="*/ 637309 w 953655"/>
                <a:gd name="connsiteY6" fmla="*/ 2195945 h 2195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53655" h="2195945">
                  <a:moveTo>
                    <a:pt x="0" y="159327"/>
                  </a:moveTo>
                  <a:cubicBezTo>
                    <a:pt x="125845" y="79663"/>
                    <a:pt x="251691" y="0"/>
                    <a:pt x="360218" y="34636"/>
                  </a:cubicBezTo>
                  <a:cubicBezTo>
                    <a:pt x="468745" y="69272"/>
                    <a:pt x="595745" y="145472"/>
                    <a:pt x="651163" y="367145"/>
                  </a:cubicBezTo>
                  <a:cubicBezTo>
                    <a:pt x="706581" y="588818"/>
                    <a:pt x="706582" y="1145308"/>
                    <a:pt x="692727" y="1364672"/>
                  </a:cubicBezTo>
                  <a:cubicBezTo>
                    <a:pt x="678873" y="1584036"/>
                    <a:pt x="526472" y="1657927"/>
                    <a:pt x="568036" y="1683327"/>
                  </a:cubicBezTo>
                  <a:cubicBezTo>
                    <a:pt x="609600" y="1708727"/>
                    <a:pt x="930564" y="1431636"/>
                    <a:pt x="942109" y="1517072"/>
                  </a:cubicBezTo>
                  <a:cubicBezTo>
                    <a:pt x="953655" y="1602508"/>
                    <a:pt x="795482" y="1899226"/>
                    <a:pt x="637309" y="2195945"/>
                  </a:cubicBezTo>
                </a:path>
              </a:pathLst>
            </a:cu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Полилиния 43"/>
            <p:cNvSpPr/>
            <p:nvPr/>
          </p:nvSpPr>
          <p:spPr>
            <a:xfrm>
              <a:off x="5715008" y="5429264"/>
              <a:ext cx="242447" cy="103318"/>
            </a:xfrm>
            <a:custGeom>
              <a:avLst/>
              <a:gdLst>
                <a:gd name="connsiteX0" fmla="*/ 214746 w 284019"/>
                <a:gd name="connsiteY0" fmla="*/ 18473 h 147782"/>
                <a:gd name="connsiteX1" fmla="*/ 20782 w 284019"/>
                <a:gd name="connsiteY1" fmla="*/ 18473 h 147782"/>
                <a:gd name="connsiteX2" fmla="*/ 90055 w 284019"/>
                <a:gd name="connsiteY2" fmla="*/ 129309 h 147782"/>
                <a:gd name="connsiteX3" fmla="*/ 284019 w 284019"/>
                <a:gd name="connsiteY3" fmla="*/ 129309 h 147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4019" h="147782">
                  <a:moveTo>
                    <a:pt x="214746" y="18473"/>
                  </a:moveTo>
                  <a:cubicBezTo>
                    <a:pt x="128155" y="9236"/>
                    <a:pt x="41564" y="0"/>
                    <a:pt x="20782" y="18473"/>
                  </a:cubicBezTo>
                  <a:cubicBezTo>
                    <a:pt x="0" y="36946"/>
                    <a:pt x="46182" y="110836"/>
                    <a:pt x="90055" y="129309"/>
                  </a:cubicBezTo>
                  <a:cubicBezTo>
                    <a:pt x="133928" y="147782"/>
                    <a:pt x="208973" y="138545"/>
                    <a:pt x="284019" y="129309"/>
                  </a:cubicBezTo>
                </a:path>
              </a:pathLst>
            </a:cu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1" name="Группа 60"/>
          <p:cNvGrpSpPr/>
          <p:nvPr/>
        </p:nvGrpSpPr>
        <p:grpSpPr>
          <a:xfrm>
            <a:off x="2857488" y="2428868"/>
            <a:ext cx="932867" cy="1643074"/>
            <a:chOff x="5340928" y="3229563"/>
            <a:chExt cx="1350818" cy="2379218"/>
          </a:xfrm>
        </p:grpSpPr>
        <p:sp>
          <p:nvSpPr>
            <p:cNvPr id="62" name="Полилиния 61"/>
            <p:cNvSpPr/>
            <p:nvPr/>
          </p:nvSpPr>
          <p:spPr>
            <a:xfrm>
              <a:off x="5638800" y="3253509"/>
              <a:ext cx="1052946" cy="2355272"/>
            </a:xfrm>
            <a:custGeom>
              <a:avLst/>
              <a:gdLst>
                <a:gd name="connsiteX0" fmla="*/ 0 w 1052946"/>
                <a:gd name="connsiteY0" fmla="*/ 57727 h 2355272"/>
                <a:gd name="connsiteX1" fmla="*/ 207818 w 1052946"/>
                <a:gd name="connsiteY1" fmla="*/ 2309 h 2355272"/>
                <a:gd name="connsiteX2" fmla="*/ 277091 w 1052946"/>
                <a:gd name="connsiteY2" fmla="*/ 43873 h 2355272"/>
                <a:gd name="connsiteX3" fmla="*/ 346364 w 1052946"/>
                <a:gd name="connsiteY3" fmla="*/ 85436 h 2355272"/>
                <a:gd name="connsiteX4" fmla="*/ 401782 w 1052946"/>
                <a:gd name="connsiteY4" fmla="*/ 182418 h 2355272"/>
                <a:gd name="connsiteX5" fmla="*/ 692727 w 1052946"/>
                <a:gd name="connsiteY5" fmla="*/ 695036 h 2355272"/>
                <a:gd name="connsiteX6" fmla="*/ 817418 w 1052946"/>
                <a:gd name="connsiteY6" fmla="*/ 1457036 h 2355272"/>
                <a:gd name="connsiteX7" fmla="*/ 762000 w 1052946"/>
                <a:gd name="connsiteY7" fmla="*/ 2122055 h 2355272"/>
                <a:gd name="connsiteX8" fmla="*/ 1011382 w 1052946"/>
                <a:gd name="connsiteY8" fmla="*/ 2232891 h 2355272"/>
                <a:gd name="connsiteX9" fmla="*/ 512618 w 1052946"/>
                <a:gd name="connsiteY9" fmla="*/ 2329873 h 2355272"/>
                <a:gd name="connsiteX10" fmla="*/ 69273 w 1052946"/>
                <a:gd name="connsiteY10" fmla="*/ 2343727 h 2355272"/>
                <a:gd name="connsiteX11" fmla="*/ 124691 w 1052946"/>
                <a:gd name="connsiteY11" fmla="*/ 2260600 h 2355272"/>
                <a:gd name="connsiteX12" fmla="*/ 263236 w 1052946"/>
                <a:gd name="connsiteY12" fmla="*/ 2260600 h 2355272"/>
                <a:gd name="connsiteX13" fmla="*/ 346364 w 1052946"/>
                <a:gd name="connsiteY13" fmla="*/ 2274455 h 2355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052946" h="2355272">
                  <a:moveTo>
                    <a:pt x="0" y="57727"/>
                  </a:moveTo>
                  <a:cubicBezTo>
                    <a:pt x="80818" y="31172"/>
                    <a:pt x="161636" y="4618"/>
                    <a:pt x="207818" y="2309"/>
                  </a:cubicBezTo>
                  <a:cubicBezTo>
                    <a:pt x="254000" y="0"/>
                    <a:pt x="277091" y="43873"/>
                    <a:pt x="277091" y="43873"/>
                  </a:cubicBezTo>
                  <a:cubicBezTo>
                    <a:pt x="300182" y="57728"/>
                    <a:pt x="325582" y="62345"/>
                    <a:pt x="346364" y="85436"/>
                  </a:cubicBezTo>
                  <a:cubicBezTo>
                    <a:pt x="367146" y="108527"/>
                    <a:pt x="401782" y="182418"/>
                    <a:pt x="401782" y="182418"/>
                  </a:cubicBezTo>
                  <a:cubicBezTo>
                    <a:pt x="459509" y="284018"/>
                    <a:pt x="623454" y="482600"/>
                    <a:pt x="692727" y="695036"/>
                  </a:cubicBezTo>
                  <a:cubicBezTo>
                    <a:pt x="762000" y="907472"/>
                    <a:pt x="805873" y="1219200"/>
                    <a:pt x="817418" y="1457036"/>
                  </a:cubicBezTo>
                  <a:cubicBezTo>
                    <a:pt x="828963" y="1694872"/>
                    <a:pt x="729673" y="1992746"/>
                    <a:pt x="762000" y="2122055"/>
                  </a:cubicBezTo>
                  <a:cubicBezTo>
                    <a:pt x="794327" y="2251364"/>
                    <a:pt x="1052946" y="2198255"/>
                    <a:pt x="1011382" y="2232891"/>
                  </a:cubicBezTo>
                  <a:cubicBezTo>
                    <a:pt x="969818" y="2267527"/>
                    <a:pt x="669636" y="2311400"/>
                    <a:pt x="512618" y="2329873"/>
                  </a:cubicBezTo>
                  <a:cubicBezTo>
                    <a:pt x="355600" y="2348346"/>
                    <a:pt x="133927" y="2355272"/>
                    <a:pt x="69273" y="2343727"/>
                  </a:cubicBezTo>
                  <a:cubicBezTo>
                    <a:pt x="4619" y="2332182"/>
                    <a:pt x="92364" y="2274454"/>
                    <a:pt x="124691" y="2260600"/>
                  </a:cubicBezTo>
                  <a:cubicBezTo>
                    <a:pt x="157018" y="2246746"/>
                    <a:pt x="226291" y="2258291"/>
                    <a:pt x="263236" y="2260600"/>
                  </a:cubicBezTo>
                  <a:cubicBezTo>
                    <a:pt x="300181" y="2262909"/>
                    <a:pt x="346364" y="2274455"/>
                    <a:pt x="346364" y="2274455"/>
                  </a:cubicBezTo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3" name="Полилиния 62"/>
            <p:cNvSpPr/>
            <p:nvPr/>
          </p:nvSpPr>
          <p:spPr>
            <a:xfrm>
              <a:off x="5340928" y="3990109"/>
              <a:ext cx="242454" cy="297873"/>
            </a:xfrm>
            <a:custGeom>
              <a:avLst/>
              <a:gdLst>
                <a:gd name="connsiteX0" fmla="*/ 62345 w 242454"/>
                <a:gd name="connsiteY0" fmla="*/ 0 h 297873"/>
                <a:gd name="connsiteX1" fmla="*/ 6927 w 242454"/>
                <a:gd name="connsiteY1" fmla="*/ 277091 h 297873"/>
                <a:gd name="connsiteX2" fmla="*/ 103908 w 242454"/>
                <a:gd name="connsiteY2" fmla="*/ 124691 h 297873"/>
                <a:gd name="connsiteX3" fmla="*/ 242454 w 242454"/>
                <a:gd name="connsiteY3" fmla="*/ 69273 h 297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2454" h="297873">
                  <a:moveTo>
                    <a:pt x="62345" y="0"/>
                  </a:moveTo>
                  <a:cubicBezTo>
                    <a:pt x="31172" y="128154"/>
                    <a:pt x="0" y="256309"/>
                    <a:pt x="6927" y="277091"/>
                  </a:cubicBezTo>
                  <a:cubicBezTo>
                    <a:pt x="13854" y="297873"/>
                    <a:pt x="64654" y="159327"/>
                    <a:pt x="103908" y="124691"/>
                  </a:cubicBezTo>
                  <a:cubicBezTo>
                    <a:pt x="143163" y="90055"/>
                    <a:pt x="192808" y="79664"/>
                    <a:pt x="242454" y="69273"/>
                  </a:cubicBezTo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4" name="Овал 63"/>
            <p:cNvSpPr/>
            <p:nvPr/>
          </p:nvSpPr>
          <p:spPr>
            <a:xfrm rot="2117869">
              <a:off x="5410083" y="3229563"/>
              <a:ext cx="571504" cy="857256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65" name="Группа 40"/>
            <p:cNvGrpSpPr/>
            <p:nvPr/>
          </p:nvGrpSpPr>
          <p:grpSpPr>
            <a:xfrm>
              <a:off x="5500695" y="3786189"/>
              <a:ext cx="142876" cy="214317"/>
              <a:chOff x="5500694" y="3429003"/>
              <a:chExt cx="314325" cy="571504"/>
            </a:xfrm>
          </p:grpSpPr>
          <p:sp>
            <p:nvSpPr>
              <p:cNvPr id="68" name="Овал 67"/>
              <p:cNvSpPr/>
              <p:nvPr/>
            </p:nvSpPr>
            <p:spPr>
              <a:xfrm rot="18004286" flipV="1">
                <a:off x="5386391" y="3571879"/>
                <a:ext cx="571504" cy="285752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9" name="Овал 68"/>
              <p:cNvSpPr/>
              <p:nvPr/>
            </p:nvSpPr>
            <p:spPr>
              <a:xfrm>
                <a:off x="5500694" y="3786190"/>
                <a:ext cx="142876" cy="214314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66" name="Полилиния 65"/>
            <p:cNvSpPr/>
            <p:nvPr/>
          </p:nvSpPr>
          <p:spPr>
            <a:xfrm>
              <a:off x="5403273" y="3387437"/>
              <a:ext cx="953655" cy="2195945"/>
            </a:xfrm>
            <a:custGeom>
              <a:avLst/>
              <a:gdLst>
                <a:gd name="connsiteX0" fmla="*/ 0 w 953655"/>
                <a:gd name="connsiteY0" fmla="*/ 159327 h 2195945"/>
                <a:gd name="connsiteX1" fmla="*/ 360218 w 953655"/>
                <a:gd name="connsiteY1" fmla="*/ 34636 h 2195945"/>
                <a:gd name="connsiteX2" fmla="*/ 651163 w 953655"/>
                <a:gd name="connsiteY2" fmla="*/ 367145 h 2195945"/>
                <a:gd name="connsiteX3" fmla="*/ 692727 w 953655"/>
                <a:gd name="connsiteY3" fmla="*/ 1364672 h 2195945"/>
                <a:gd name="connsiteX4" fmla="*/ 568036 w 953655"/>
                <a:gd name="connsiteY4" fmla="*/ 1683327 h 2195945"/>
                <a:gd name="connsiteX5" fmla="*/ 942109 w 953655"/>
                <a:gd name="connsiteY5" fmla="*/ 1517072 h 2195945"/>
                <a:gd name="connsiteX6" fmla="*/ 637309 w 953655"/>
                <a:gd name="connsiteY6" fmla="*/ 2195945 h 2195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53655" h="2195945">
                  <a:moveTo>
                    <a:pt x="0" y="159327"/>
                  </a:moveTo>
                  <a:cubicBezTo>
                    <a:pt x="125845" y="79663"/>
                    <a:pt x="251691" y="0"/>
                    <a:pt x="360218" y="34636"/>
                  </a:cubicBezTo>
                  <a:cubicBezTo>
                    <a:pt x="468745" y="69272"/>
                    <a:pt x="595745" y="145472"/>
                    <a:pt x="651163" y="367145"/>
                  </a:cubicBezTo>
                  <a:cubicBezTo>
                    <a:pt x="706581" y="588818"/>
                    <a:pt x="706582" y="1145308"/>
                    <a:pt x="692727" y="1364672"/>
                  </a:cubicBezTo>
                  <a:cubicBezTo>
                    <a:pt x="678873" y="1584036"/>
                    <a:pt x="526472" y="1657927"/>
                    <a:pt x="568036" y="1683327"/>
                  </a:cubicBezTo>
                  <a:cubicBezTo>
                    <a:pt x="609600" y="1708727"/>
                    <a:pt x="930564" y="1431636"/>
                    <a:pt x="942109" y="1517072"/>
                  </a:cubicBezTo>
                  <a:cubicBezTo>
                    <a:pt x="953655" y="1602508"/>
                    <a:pt x="795482" y="1899226"/>
                    <a:pt x="637309" y="2195945"/>
                  </a:cubicBezTo>
                </a:path>
              </a:pathLst>
            </a:cu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7" name="Полилиния 66"/>
            <p:cNvSpPr/>
            <p:nvPr/>
          </p:nvSpPr>
          <p:spPr>
            <a:xfrm>
              <a:off x="5715008" y="5429264"/>
              <a:ext cx="242447" cy="103318"/>
            </a:xfrm>
            <a:custGeom>
              <a:avLst/>
              <a:gdLst>
                <a:gd name="connsiteX0" fmla="*/ 214746 w 284019"/>
                <a:gd name="connsiteY0" fmla="*/ 18473 h 147782"/>
                <a:gd name="connsiteX1" fmla="*/ 20782 w 284019"/>
                <a:gd name="connsiteY1" fmla="*/ 18473 h 147782"/>
                <a:gd name="connsiteX2" fmla="*/ 90055 w 284019"/>
                <a:gd name="connsiteY2" fmla="*/ 129309 h 147782"/>
                <a:gd name="connsiteX3" fmla="*/ 284019 w 284019"/>
                <a:gd name="connsiteY3" fmla="*/ 129309 h 147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4019" h="147782">
                  <a:moveTo>
                    <a:pt x="214746" y="18473"/>
                  </a:moveTo>
                  <a:cubicBezTo>
                    <a:pt x="128155" y="9236"/>
                    <a:pt x="41564" y="0"/>
                    <a:pt x="20782" y="18473"/>
                  </a:cubicBezTo>
                  <a:cubicBezTo>
                    <a:pt x="0" y="36946"/>
                    <a:pt x="46182" y="110836"/>
                    <a:pt x="90055" y="129309"/>
                  </a:cubicBezTo>
                  <a:cubicBezTo>
                    <a:pt x="133928" y="147782"/>
                    <a:pt x="208973" y="138545"/>
                    <a:pt x="284019" y="129309"/>
                  </a:cubicBezTo>
                </a:path>
              </a:pathLst>
            </a:cu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71" name="Овал 70"/>
          <p:cNvSpPr/>
          <p:nvPr/>
        </p:nvSpPr>
        <p:spPr>
          <a:xfrm>
            <a:off x="1643042" y="3773760"/>
            <a:ext cx="608033" cy="158088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72" name="Группа 71"/>
          <p:cNvGrpSpPr/>
          <p:nvPr/>
        </p:nvGrpSpPr>
        <p:grpSpPr>
          <a:xfrm>
            <a:off x="1350571" y="3332793"/>
            <a:ext cx="1149727" cy="2025033"/>
            <a:chOff x="5340928" y="3229563"/>
            <a:chExt cx="1350818" cy="2379218"/>
          </a:xfrm>
        </p:grpSpPr>
        <p:sp>
          <p:nvSpPr>
            <p:cNvPr id="73" name="Полилиния 72"/>
            <p:cNvSpPr/>
            <p:nvPr/>
          </p:nvSpPr>
          <p:spPr>
            <a:xfrm>
              <a:off x="5638800" y="3253509"/>
              <a:ext cx="1052946" cy="2355272"/>
            </a:xfrm>
            <a:custGeom>
              <a:avLst/>
              <a:gdLst>
                <a:gd name="connsiteX0" fmla="*/ 0 w 1052946"/>
                <a:gd name="connsiteY0" fmla="*/ 57727 h 2355272"/>
                <a:gd name="connsiteX1" fmla="*/ 207818 w 1052946"/>
                <a:gd name="connsiteY1" fmla="*/ 2309 h 2355272"/>
                <a:gd name="connsiteX2" fmla="*/ 277091 w 1052946"/>
                <a:gd name="connsiteY2" fmla="*/ 43873 h 2355272"/>
                <a:gd name="connsiteX3" fmla="*/ 346364 w 1052946"/>
                <a:gd name="connsiteY3" fmla="*/ 85436 h 2355272"/>
                <a:gd name="connsiteX4" fmla="*/ 401782 w 1052946"/>
                <a:gd name="connsiteY4" fmla="*/ 182418 h 2355272"/>
                <a:gd name="connsiteX5" fmla="*/ 692727 w 1052946"/>
                <a:gd name="connsiteY5" fmla="*/ 695036 h 2355272"/>
                <a:gd name="connsiteX6" fmla="*/ 817418 w 1052946"/>
                <a:gd name="connsiteY6" fmla="*/ 1457036 h 2355272"/>
                <a:gd name="connsiteX7" fmla="*/ 762000 w 1052946"/>
                <a:gd name="connsiteY7" fmla="*/ 2122055 h 2355272"/>
                <a:gd name="connsiteX8" fmla="*/ 1011382 w 1052946"/>
                <a:gd name="connsiteY8" fmla="*/ 2232891 h 2355272"/>
                <a:gd name="connsiteX9" fmla="*/ 512618 w 1052946"/>
                <a:gd name="connsiteY9" fmla="*/ 2329873 h 2355272"/>
                <a:gd name="connsiteX10" fmla="*/ 69273 w 1052946"/>
                <a:gd name="connsiteY10" fmla="*/ 2343727 h 2355272"/>
                <a:gd name="connsiteX11" fmla="*/ 124691 w 1052946"/>
                <a:gd name="connsiteY11" fmla="*/ 2260600 h 2355272"/>
                <a:gd name="connsiteX12" fmla="*/ 263236 w 1052946"/>
                <a:gd name="connsiteY12" fmla="*/ 2260600 h 2355272"/>
                <a:gd name="connsiteX13" fmla="*/ 346364 w 1052946"/>
                <a:gd name="connsiteY13" fmla="*/ 2274455 h 2355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052946" h="2355272">
                  <a:moveTo>
                    <a:pt x="0" y="57727"/>
                  </a:moveTo>
                  <a:cubicBezTo>
                    <a:pt x="80818" y="31172"/>
                    <a:pt x="161636" y="4618"/>
                    <a:pt x="207818" y="2309"/>
                  </a:cubicBezTo>
                  <a:cubicBezTo>
                    <a:pt x="254000" y="0"/>
                    <a:pt x="277091" y="43873"/>
                    <a:pt x="277091" y="43873"/>
                  </a:cubicBezTo>
                  <a:cubicBezTo>
                    <a:pt x="300182" y="57728"/>
                    <a:pt x="325582" y="62345"/>
                    <a:pt x="346364" y="85436"/>
                  </a:cubicBezTo>
                  <a:cubicBezTo>
                    <a:pt x="367146" y="108527"/>
                    <a:pt x="401782" y="182418"/>
                    <a:pt x="401782" y="182418"/>
                  </a:cubicBezTo>
                  <a:cubicBezTo>
                    <a:pt x="459509" y="284018"/>
                    <a:pt x="623454" y="482600"/>
                    <a:pt x="692727" y="695036"/>
                  </a:cubicBezTo>
                  <a:cubicBezTo>
                    <a:pt x="762000" y="907472"/>
                    <a:pt x="805873" y="1219200"/>
                    <a:pt x="817418" y="1457036"/>
                  </a:cubicBezTo>
                  <a:cubicBezTo>
                    <a:pt x="828963" y="1694872"/>
                    <a:pt x="729673" y="1992746"/>
                    <a:pt x="762000" y="2122055"/>
                  </a:cubicBezTo>
                  <a:cubicBezTo>
                    <a:pt x="794327" y="2251364"/>
                    <a:pt x="1052946" y="2198255"/>
                    <a:pt x="1011382" y="2232891"/>
                  </a:cubicBezTo>
                  <a:cubicBezTo>
                    <a:pt x="969818" y="2267527"/>
                    <a:pt x="669636" y="2311400"/>
                    <a:pt x="512618" y="2329873"/>
                  </a:cubicBezTo>
                  <a:cubicBezTo>
                    <a:pt x="355600" y="2348346"/>
                    <a:pt x="133927" y="2355272"/>
                    <a:pt x="69273" y="2343727"/>
                  </a:cubicBezTo>
                  <a:cubicBezTo>
                    <a:pt x="4619" y="2332182"/>
                    <a:pt x="92364" y="2274454"/>
                    <a:pt x="124691" y="2260600"/>
                  </a:cubicBezTo>
                  <a:cubicBezTo>
                    <a:pt x="157018" y="2246746"/>
                    <a:pt x="226291" y="2258291"/>
                    <a:pt x="263236" y="2260600"/>
                  </a:cubicBezTo>
                  <a:cubicBezTo>
                    <a:pt x="300181" y="2262909"/>
                    <a:pt x="346364" y="2274455"/>
                    <a:pt x="346364" y="2274455"/>
                  </a:cubicBezTo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4" name="Полилиния 73"/>
            <p:cNvSpPr/>
            <p:nvPr/>
          </p:nvSpPr>
          <p:spPr>
            <a:xfrm>
              <a:off x="5340928" y="3990109"/>
              <a:ext cx="242454" cy="297873"/>
            </a:xfrm>
            <a:custGeom>
              <a:avLst/>
              <a:gdLst>
                <a:gd name="connsiteX0" fmla="*/ 62345 w 242454"/>
                <a:gd name="connsiteY0" fmla="*/ 0 h 297873"/>
                <a:gd name="connsiteX1" fmla="*/ 6927 w 242454"/>
                <a:gd name="connsiteY1" fmla="*/ 277091 h 297873"/>
                <a:gd name="connsiteX2" fmla="*/ 103908 w 242454"/>
                <a:gd name="connsiteY2" fmla="*/ 124691 h 297873"/>
                <a:gd name="connsiteX3" fmla="*/ 242454 w 242454"/>
                <a:gd name="connsiteY3" fmla="*/ 69273 h 297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2454" h="297873">
                  <a:moveTo>
                    <a:pt x="62345" y="0"/>
                  </a:moveTo>
                  <a:cubicBezTo>
                    <a:pt x="31172" y="128154"/>
                    <a:pt x="0" y="256309"/>
                    <a:pt x="6927" y="277091"/>
                  </a:cubicBezTo>
                  <a:cubicBezTo>
                    <a:pt x="13854" y="297873"/>
                    <a:pt x="64654" y="159327"/>
                    <a:pt x="103908" y="124691"/>
                  </a:cubicBezTo>
                  <a:cubicBezTo>
                    <a:pt x="143163" y="90055"/>
                    <a:pt x="192808" y="79664"/>
                    <a:pt x="242454" y="69273"/>
                  </a:cubicBezTo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5" name="Овал 74"/>
            <p:cNvSpPr/>
            <p:nvPr/>
          </p:nvSpPr>
          <p:spPr>
            <a:xfrm rot="2117869">
              <a:off x="5410083" y="3229563"/>
              <a:ext cx="571504" cy="857256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76" name="Группа 40"/>
            <p:cNvGrpSpPr/>
            <p:nvPr/>
          </p:nvGrpSpPr>
          <p:grpSpPr>
            <a:xfrm>
              <a:off x="5500695" y="3786189"/>
              <a:ext cx="142876" cy="214317"/>
              <a:chOff x="5500694" y="3429003"/>
              <a:chExt cx="314325" cy="571504"/>
            </a:xfrm>
          </p:grpSpPr>
          <p:sp>
            <p:nvSpPr>
              <p:cNvPr id="79" name="Овал 78"/>
              <p:cNvSpPr/>
              <p:nvPr/>
            </p:nvSpPr>
            <p:spPr>
              <a:xfrm rot="18004286" flipV="1">
                <a:off x="5386391" y="3571879"/>
                <a:ext cx="571504" cy="285752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0" name="Овал 79"/>
              <p:cNvSpPr/>
              <p:nvPr/>
            </p:nvSpPr>
            <p:spPr>
              <a:xfrm>
                <a:off x="5500694" y="3786190"/>
                <a:ext cx="142876" cy="214314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77" name="Полилиния 76"/>
            <p:cNvSpPr/>
            <p:nvPr/>
          </p:nvSpPr>
          <p:spPr>
            <a:xfrm>
              <a:off x="5403273" y="3387437"/>
              <a:ext cx="953655" cy="2195945"/>
            </a:xfrm>
            <a:custGeom>
              <a:avLst/>
              <a:gdLst>
                <a:gd name="connsiteX0" fmla="*/ 0 w 953655"/>
                <a:gd name="connsiteY0" fmla="*/ 159327 h 2195945"/>
                <a:gd name="connsiteX1" fmla="*/ 360218 w 953655"/>
                <a:gd name="connsiteY1" fmla="*/ 34636 h 2195945"/>
                <a:gd name="connsiteX2" fmla="*/ 651163 w 953655"/>
                <a:gd name="connsiteY2" fmla="*/ 367145 h 2195945"/>
                <a:gd name="connsiteX3" fmla="*/ 692727 w 953655"/>
                <a:gd name="connsiteY3" fmla="*/ 1364672 h 2195945"/>
                <a:gd name="connsiteX4" fmla="*/ 568036 w 953655"/>
                <a:gd name="connsiteY4" fmla="*/ 1683327 h 2195945"/>
                <a:gd name="connsiteX5" fmla="*/ 942109 w 953655"/>
                <a:gd name="connsiteY5" fmla="*/ 1517072 h 2195945"/>
                <a:gd name="connsiteX6" fmla="*/ 637309 w 953655"/>
                <a:gd name="connsiteY6" fmla="*/ 2195945 h 2195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53655" h="2195945">
                  <a:moveTo>
                    <a:pt x="0" y="159327"/>
                  </a:moveTo>
                  <a:cubicBezTo>
                    <a:pt x="125845" y="79663"/>
                    <a:pt x="251691" y="0"/>
                    <a:pt x="360218" y="34636"/>
                  </a:cubicBezTo>
                  <a:cubicBezTo>
                    <a:pt x="468745" y="69272"/>
                    <a:pt x="595745" y="145472"/>
                    <a:pt x="651163" y="367145"/>
                  </a:cubicBezTo>
                  <a:cubicBezTo>
                    <a:pt x="706581" y="588818"/>
                    <a:pt x="706582" y="1145308"/>
                    <a:pt x="692727" y="1364672"/>
                  </a:cubicBezTo>
                  <a:cubicBezTo>
                    <a:pt x="678873" y="1584036"/>
                    <a:pt x="526472" y="1657927"/>
                    <a:pt x="568036" y="1683327"/>
                  </a:cubicBezTo>
                  <a:cubicBezTo>
                    <a:pt x="609600" y="1708727"/>
                    <a:pt x="930564" y="1431636"/>
                    <a:pt x="942109" y="1517072"/>
                  </a:cubicBezTo>
                  <a:cubicBezTo>
                    <a:pt x="953655" y="1602508"/>
                    <a:pt x="795482" y="1899226"/>
                    <a:pt x="637309" y="2195945"/>
                  </a:cubicBezTo>
                </a:path>
              </a:pathLst>
            </a:cu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8" name="Полилиния 77"/>
            <p:cNvSpPr/>
            <p:nvPr/>
          </p:nvSpPr>
          <p:spPr>
            <a:xfrm>
              <a:off x="5715008" y="5429264"/>
              <a:ext cx="242447" cy="103318"/>
            </a:xfrm>
            <a:custGeom>
              <a:avLst/>
              <a:gdLst>
                <a:gd name="connsiteX0" fmla="*/ 214746 w 284019"/>
                <a:gd name="connsiteY0" fmla="*/ 18473 h 147782"/>
                <a:gd name="connsiteX1" fmla="*/ 20782 w 284019"/>
                <a:gd name="connsiteY1" fmla="*/ 18473 h 147782"/>
                <a:gd name="connsiteX2" fmla="*/ 90055 w 284019"/>
                <a:gd name="connsiteY2" fmla="*/ 129309 h 147782"/>
                <a:gd name="connsiteX3" fmla="*/ 284019 w 284019"/>
                <a:gd name="connsiteY3" fmla="*/ 129309 h 147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4019" h="147782">
                  <a:moveTo>
                    <a:pt x="214746" y="18473"/>
                  </a:moveTo>
                  <a:cubicBezTo>
                    <a:pt x="128155" y="9236"/>
                    <a:pt x="41564" y="0"/>
                    <a:pt x="20782" y="18473"/>
                  </a:cubicBezTo>
                  <a:cubicBezTo>
                    <a:pt x="0" y="36946"/>
                    <a:pt x="46182" y="110836"/>
                    <a:pt x="90055" y="129309"/>
                  </a:cubicBezTo>
                  <a:cubicBezTo>
                    <a:pt x="133928" y="147782"/>
                    <a:pt x="208973" y="138545"/>
                    <a:pt x="284019" y="129309"/>
                  </a:cubicBezTo>
                </a:path>
              </a:pathLst>
            </a:cu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ransition advTm="100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59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6048" y="1810772"/>
            <a:ext cx="7247497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Спасибо </a:t>
            </a:r>
          </a:p>
          <a:p>
            <a:pPr algn="ctr"/>
            <a:r>
              <a:rPr lang="ru-RU" sz="9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за внимание!</a:t>
            </a:r>
            <a:endParaRPr lang="ru-RU" sz="88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Tm="4000"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38957" y="5643578"/>
            <a:ext cx="401872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хроматические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46166" y="5643578"/>
            <a:ext cx="4212114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ахроматические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7" name="Рисунок 6" descr="quiz868outcome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1071546"/>
            <a:ext cx="3905250" cy="381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 descr="adeliepenguin433600x45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93470" y="500042"/>
            <a:ext cx="3536182" cy="47149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9" name="Прямоугольник 8"/>
          <p:cNvSpPr/>
          <p:nvPr/>
        </p:nvSpPr>
        <p:spPr>
          <a:xfrm>
            <a:off x="0" y="0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b="1" dirty="0" smtClean="0"/>
              <a:t>Цвета бывают:</a:t>
            </a:r>
            <a:endParaRPr lang="ru-RU" sz="3200" b="1" dirty="0"/>
          </a:p>
        </p:txBody>
      </p:sp>
    </p:spTree>
  </p:cSld>
  <p:clrMapOvr>
    <a:masterClrMapping/>
  </p:clrMapOvr>
  <p:transition advTm="4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6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chromaticColour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3108" y="1357298"/>
            <a:ext cx="5155521" cy="507209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285852" y="357166"/>
            <a:ext cx="70510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Ахроматические цвета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advTm="4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/>
          <p:nvPr/>
        </p:nvSpPr>
        <p:spPr>
          <a:xfrm>
            <a:off x="-13855" y="3034145"/>
            <a:ext cx="9213273" cy="969819"/>
          </a:xfrm>
          <a:custGeom>
            <a:avLst/>
            <a:gdLst>
              <a:gd name="connsiteX0" fmla="*/ 0 w 9213273"/>
              <a:gd name="connsiteY0" fmla="*/ 0 h 969819"/>
              <a:gd name="connsiteX1" fmla="*/ 6096000 w 9213273"/>
              <a:gd name="connsiteY1" fmla="*/ 27710 h 969819"/>
              <a:gd name="connsiteX2" fmla="*/ 8021782 w 9213273"/>
              <a:gd name="connsiteY2" fmla="*/ 83128 h 969819"/>
              <a:gd name="connsiteX3" fmla="*/ 6331528 w 9213273"/>
              <a:gd name="connsiteY3" fmla="*/ 180110 h 969819"/>
              <a:gd name="connsiteX4" fmla="*/ 6470073 w 9213273"/>
              <a:gd name="connsiteY4" fmla="*/ 277091 h 969819"/>
              <a:gd name="connsiteX5" fmla="*/ 8575964 w 9213273"/>
              <a:gd name="connsiteY5" fmla="*/ 429491 h 969819"/>
              <a:gd name="connsiteX6" fmla="*/ 8035637 w 9213273"/>
              <a:gd name="connsiteY6" fmla="*/ 526473 h 969819"/>
              <a:gd name="connsiteX7" fmla="*/ 7772400 w 9213273"/>
              <a:gd name="connsiteY7" fmla="*/ 692728 h 969819"/>
              <a:gd name="connsiteX8" fmla="*/ 9213273 w 9213273"/>
              <a:gd name="connsiteY8" fmla="*/ 969819 h 969819"/>
              <a:gd name="connsiteX9" fmla="*/ 9213273 w 9213273"/>
              <a:gd name="connsiteY9" fmla="*/ 969819 h 969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213273" h="969819">
                <a:moveTo>
                  <a:pt x="0" y="0"/>
                </a:moveTo>
                <a:lnTo>
                  <a:pt x="6096000" y="27710"/>
                </a:lnTo>
                <a:cubicBezTo>
                  <a:pt x="7432964" y="41565"/>
                  <a:pt x="7982527" y="57728"/>
                  <a:pt x="8021782" y="83128"/>
                </a:cubicBezTo>
                <a:cubicBezTo>
                  <a:pt x="8061037" y="108528"/>
                  <a:pt x="6590146" y="147783"/>
                  <a:pt x="6331528" y="180110"/>
                </a:cubicBezTo>
                <a:cubicBezTo>
                  <a:pt x="6072910" y="212437"/>
                  <a:pt x="6096000" y="235528"/>
                  <a:pt x="6470073" y="277091"/>
                </a:cubicBezTo>
                <a:cubicBezTo>
                  <a:pt x="6844146" y="318654"/>
                  <a:pt x="8315037" y="387927"/>
                  <a:pt x="8575964" y="429491"/>
                </a:cubicBezTo>
                <a:cubicBezTo>
                  <a:pt x="8836891" y="471055"/>
                  <a:pt x="8169564" y="482600"/>
                  <a:pt x="8035637" y="526473"/>
                </a:cubicBezTo>
                <a:cubicBezTo>
                  <a:pt x="7901710" y="570346"/>
                  <a:pt x="7576127" y="618837"/>
                  <a:pt x="7772400" y="692728"/>
                </a:cubicBezTo>
                <a:cubicBezTo>
                  <a:pt x="7968673" y="766619"/>
                  <a:pt x="9213273" y="969819"/>
                  <a:pt x="9213273" y="969819"/>
                </a:cubicBezTo>
                <a:lnTo>
                  <a:pt x="9213273" y="969819"/>
                </a:ln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620688"/>
            <a:ext cx="756084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Нарисуй пингвина на льдине с помощью набросков.</a:t>
            </a:r>
            <a:endParaRPr lang="ru-RU" sz="2800" b="1" dirty="0"/>
          </a:p>
        </p:txBody>
      </p:sp>
    </p:spTree>
  </p:cSld>
  <p:clrMapOvr>
    <a:masterClrMapping/>
  </p:clrMapOvr>
  <p:transition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/>
          <p:nvPr/>
        </p:nvSpPr>
        <p:spPr>
          <a:xfrm>
            <a:off x="-13855" y="3034145"/>
            <a:ext cx="9213273" cy="969819"/>
          </a:xfrm>
          <a:custGeom>
            <a:avLst/>
            <a:gdLst>
              <a:gd name="connsiteX0" fmla="*/ 0 w 9213273"/>
              <a:gd name="connsiteY0" fmla="*/ 0 h 969819"/>
              <a:gd name="connsiteX1" fmla="*/ 6096000 w 9213273"/>
              <a:gd name="connsiteY1" fmla="*/ 27710 h 969819"/>
              <a:gd name="connsiteX2" fmla="*/ 8021782 w 9213273"/>
              <a:gd name="connsiteY2" fmla="*/ 83128 h 969819"/>
              <a:gd name="connsiteX3" fmla="*/ 6331528 w 9213273"/>
              <a:gd name="connsiteY3" fmla="*/ 180110 h 969819"/>
              <a:gd name="connsiteX4" fmla="*/ 6470073 w 9213273"/>
              <a:gd name="connsiteY4" fmla="*/ 277091 h 969819"/>
              <a:gd name="connsiteX5" fmla="*/ 8575964 w 9213273"/>
              <a:gd name="connsiteY5" fmla="*/ 429491 h 969819"/>
              <a:gd name="connsiteX6" fmla="*/ 8035637 w 9213273"/>
              <a:gd name="connsiteY6" fmla="*/ 526473 h 969819"/>
              <a:gd name="connsiteX7" fmla="*/ 7772400 w 9213273"/>
              <a:gd name="connsiteY7" fmla="*/ 692728 h 969819"/>
              <a:gd name="connsiteX8" fmla="*/ 9213273 w 9213273"/>
              <a:gd name="connsiteY8" fmla="*/ 969819 h 969819"/>
              <a:gd name="connsiteX9" fmla="*/ 9213273 w 9213273"/>
              <a:gd name="connsiteY9" fmla="*/ 969819 h 969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213273" h="969819">
                <a:moveTo>
                  <a:pt x="0" y="0"/>
                </a:moveTo>
                <a:lnTo>
                  <a:pt x="6096000" y="27710"/>
                </a:lnTo>
                <a:cubicBezTo>
                  <a:pt x="7432964" y="41565"/>
                  <a:pt x="7982527" y="57728"/>
                  <a:pt x="8021782" y="83128"/>
                </a:cubicBezTo>
                <a:cubicBezTo>
                  <a:pt x="8061037" y="108528"/>
                  <a:pt x="6590146" y="147783"/>
                  <a:pt x="6331528" y="180110"/>
                </a:cubicBezTo>
                <a:cubicBezTo>
                  <a:pt x="6072910" y="212437"/>
                  <a:pt x="6096000" y="235528"/>
                  <a:pt x="6470073" y="277091"/>
                </a:cubicBezTo>
                <a:cubicBezTo>
                  <a:pt x="6844146" y="318654"/>
                  <a:pt x="8315037" y="387927"/>
                  <a:pt x="8575964" y="429491"/>
                </a:cubicBezTo>
                <a:cubicBezTo>
                  <a:pt x="8836891" y="471055"/>
                  <a:pt x="8169564" y="482600"/>
                  <a:pt x="8035637" y="526473"/>
                </a:cubicBezTo>
                <a:cubicBezTo>
                  <a:pt x="7901710" y="570346"/>
                  <a:pt x="7576127" y="618837"/>
                  <a:pt x="7772400" y="692728"/>
                </a:cubicBezTo>
                <a:cubicBezTo>
                  <a:pt x="7968673" y="766619"/>
                  <a:pt x="9213273" y="969819"/>
                  <a:pt x="9213273" y="969819"/>
                </a:cubicBezTo>
                <a:lnTo>
                  <a:pt x="9213273" y="969819"/>
                </a:ln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7"/>
          <p:cNvGrpSpPr/>
          <p:nvPr/>
        </p:nvGrpSpPr>
        <p:grpSpPr>
          <a:xfrm>
            <a:off x="-41564" y="55418"/>
            <a:ext cx="7384473" cy="2286000"/>
            <a:chOff x="-41564" y="55418"/>
            <a:chExt cx="7384473" cy="2286000"/>
          </a:xfrm>
        </p:grpSpPr>
        <p:sp>
          <p:nvSpPr>
            <p:cNvPr id="5" name="Полилиния 4"/>
            <p:cNvSpPr/>
            <p:nvPr/>
          </p:nvSpPr>
          <p:spPr>
            <a:xfrm>
              <a:off x="-41564" y="755073"/>
              <a:ext cx="1997364" cy="413327"/>
            </a:xfrm>
            <a:custGeom>
              <a:avLst/>
              <a:gdLst>
                <a:gd name="connsiteX0" fmla="*/ 0 w 1997364"/>
                <a:gd name="connsiteY0" fmla="*/ 284018 h 413327"/>
                <a:gd name="connsiteX1" fmla="*/ 374073 w 1997364"/>
                <a:gd name="connsiteY1" fmla="*/ 6927 h 413327"/>
                <a:gd name="connsiteX2" fmla="*/ 581891 w 1997364"/>
                <a:gd name="connsiteY2" fmla="*/ 242454 h 413327"/>
                <a:gd name="connsiteX3" fmla="*/ 748146 w 1997364"/>
                <a:gd name="connsiteY3" fmla="*/ 159327 h 413327"/>
                <a:gd name="connsiteX4" fmla="*/ 900546 w 1997364"/>
                <a:gd name="connsiteY4" fmla="*/ 159327 h 413327"/>
                <a:gd name="connsiteX5" fmla="*/ 1413164 w 1997364"/>
                <a:gd name="connsiteY5" fmla="*/ 408709 h 413327"/>
                <a:gd name="connsiteX6" fmla="*/ 1136073 w 1997364"/>
                <a:gd name="connsiteY6" fmla="*/ 187036 h 413327"/>
                <a:gd name="connsiteX7" fmla="*/ 1371600 w 1997364"/>
                <a:gd name="connsiteY7" fmla="*/ 187036 h 413327"/>
                <a:gd name="connsiteX8" fmla="*/ 1537855 w 1997364"/>
                <a:gd name="connsiteY8" fmla="*/ 90054 h 413327"/>
                <a:gd name="connsiteX9" fmla="*/ 1745673 w 1997364"/>
                <a:gd name="connsiteY9" fmla="*/ 90054 h 413327"/>
                <a:gd name="connsiteX10" fmla="*/ 1967346 w 1997364"/>
                <a:gd name="connsiteY10" fmla="*/ 103909 h 413327"/>
                <a:gd name="connsiteX11" fmla="*/ 1925782 w 1997364"/>
                <a:gd name="connsiteY11" fmla="*/ 103909 h 4133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997364" h="413327">
                  <a:moveTo>
                    <a:pt x="0" y="284018"/>
                  </a:moveTo>
                  <a:cubicBezTo>
                    <a:pt x="138545" y="148936"/>
                    <a:pt x="277091" y="13854"/>
                    <a:pt x="374073" y="6927"/>
                  </a:cubicBezTo>
                  <a:cubicBezTo>
                    <a:pt x="471055" y="0"/>
                    <a:pt x="519546" y="217054"/>
                    <a:pt x="581891" y="242454"/>
                  </a:cubicBezTo>
                  <a:cubicBezTo>
                    <a:pt x="644236" y="267854"/>
                    <a:pt x="695037" y="173182"/>
                    <a:pt x="748146" y="159327"/>
                  </a:cubicBezTo>
                  <a:cubicBezTo>
                    <a:pt x="801255" y="145472"/>
                    <a:pt x="789710" y="117763"/>
                    <a:pt x="900546" y="159327"/>
                  </a:cubicBezTo>
                  <a:cubicBezTo>
                    <a:pt x="1011382" y="200891"/>
                    <a:pt x="1373910" y="404091"/>
                    <a:pt x="1413164" y="408709"/>
                  </a:cubicBezTo>
                  <a:cubicBezTo>
                    <a:pt x="1452418" y="413327"/>
                    <a:pt x="1143000" y="223981"/>
                    <a:pt x="1136073" y="187036"/>
                  </a:cubicBezTo>
                  <a:cubicBezTo>
                    <a:pt x="1129146" y="150091"/>
                    <a:pt x="1304636" y="203200"/>
                    <a:pt x="1371600" y="187036"/>
                  </a:cubicBezTo>
                  <a:cubicBezTo>
                    <a:pt x="1438564" y="170872"/>
                    <a:pt x="1475510" y="106218"/>
                    <a:pt x="1537855" y="90054"/>
                  </a:cubicBezTo>
                  <a:cubicBezTo>
                    <a:pt x="1600201" y="73890"/>
                    <a:pt x="1674091" y="87745"/>
                    <a:pt x="1745673" y="90054"/>
                  </a:cubicBezTo>
                  <a:cubicBezTo>
                    <a:pt x="1817255" y="92363"/>
                    <a:pt x="1937328" y="101600"/>
                    <a:pt x="1967346" y="103909"/>
                  </a:cubicBezTo>
                  <a:cubicBezTo>
                    <a:pt x="1997364" y="106218"/>
                    <a:pt x="1961573" y="105063"/>
                    <a:pt x="1925782" y="103909"/>
                  </a:cubicBezTo>
                </a:path>
              </a:pathLst>
            </a:cu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олилиния 6"/>
            <p:cNvSpPr/>
            <p:nvPr/>
          </p:nvSpPr>
          <p:spPr>
            <a:xfrm>
              <a:off x="360218" y="55418"/>
              <a:ext cx="6982691" cy="2286000"/>
            </a:xfrm>
            <a:custGeom>
              <a:avLst/>
              <a:gdLst>
                <a:gd name="connsiteX0" fmla="*/ 0 w 6982691"/>
                <a:gd name="connsiteY0" fmla="*/ 2286000 h 2286000"/>
                <a:gd name="connsiteX1" fmla="*/ 609600 w 6982691"/>
                <a:gd name="connsiteY1" fmla="*/ 1676400 h 2286000"/>
                <a:gd name="connsiteX2" fmla="*/ 942109 w 6982691"/>
                <a:gd name="connsiteY2" fmla="*/ 1288473 h 2286000"/>
                <a:gd name="connsiteX3" fmla="*/ 1233055 w 6982691"/>
                <a:gd name="connsiteY3" fmla="*/ 1108364 h 2286000"/>
                <a:gd name="connsiteX4" fmla="*/ 1496291 w 6982691"/>
                <a:gd name="connsiteY4" fmla="*/ 858982 h 2286000"/>
                <a:gd name="connsiteX5" fmla="*/ 1717964 w 6982691"/>
                <a:gd name="connsiteY5" fmla="*/ 692727 h 2286000"/>
                <a:gd name="connsiteX6" fmla="*/ 1814946 w 6982691"/>
                <a:gd name="connsiteY6" fmla="*/ 581891 h 2286000"/>
                <a:gd name="connsiteX7" fmla="*/ 2078182 w 6982691"/>
                <a:gd name="connsiteY7" fmla="*/ 706582 h 2286000"/>
                <a:gd name="connsiteX8" fmla="*/ 2355273 w 6982691"/>
                <a:gd name="connsiteY8" fmla="*/ 734291 h 2286000"/>
                <a:gd name="connsiteX9" fmla="*/ 2438400 w 6982691"/>
                <a:gd name="connsiteY9" fmla="*/ 581891 h 2286000"/>
                <a:gd name="connsiteX10" fmla="*/ 2798618 w 6982691"/>
                <a:gd name="connsiteY10" fmla="*/ 374073 h 2286000"/>
                <a:gd name="connsiteX11" fmla="*/ 3144982 w 6982691"/>
                <a:gd name="connsiteY11" fmla="*/ 83127 h 2286000"/>
                <a:gd name="connsiteX12" fmla="*/ 3532909 w 6982691"/>
                <a:gd name="connsiteY12" fmla="*/ 415637 h 2286000"/>
                <a:gd name="connsiteX13" fmla="*/ 3810000 w 6982691"/>
                <a:gd name="connsiteY13" fmla="*/ 581891 h 2286000"/>
                <a:gd name="connsiteX14" fmla="*/ 3990109 w 6982691"/>
                <a:gd name="connsiteY14" fmla="*/ 429491 h 2286000"/>
                <a:gd name="connsiteX15" fmla="*/ 4211782 w 6982691"/>
                <a:gd name="connsiteY15" fmla="*/ 692727 h 2286000"/>
                <a:gd name="connsiteX16" fmla="*/ 4308764 w 6982691"/>
                <a:gd name="connsiteY16" fmla="*/ 665018 h 2286000"/>
                <a:gd name="connsiteX17" fmla="*/ 4516582 w 6982691"/>
                <a:gd name="connsiteY17" fmla="*/ 637309 h 2286000"/>
                <a:gd name="connsiteX18" fmla="*/ 4835237 w 6982691"/>
                <a:gd name="connsiteY18" fmla="*/ 845127 h 2286000"/>
                <a:gd name="connsiteX19" fmla="*/ 5153891 w 6982691"/>
                <a:gd name="connsiteY19" fmla="*/ 886691 h 2286000"/>
                <a:gd name="connsiteX20" fmla="*/ 5486400 w 6982691"/>
                <a:gd name="connsiteY20" fmla="*/ 568037 h 2286000"/>
                <a:gd name="connsiteX21" fmla="*/ 5791200 w 6982691"/>
                <a:gd name="connsiteY21" fmla="*/ 471055 h 2286000"/>
                <a:gd name="connsiteX22" fmla="*/ 6248400 w 6982691"/>
                <a:gd name="connsiteY22" fmla="*/ 457200 h 2286000"/>
                <a:gd name="connsiteX23" fmla="*/ 6442364 w 6982691"/>
                <a:gd name="connsiteY23" fmla="*/ 360218 h 2286000"/>
                <a:gd name="connsiteX24" fmla="*/ 6664037 w 6982691"/>
                <a:gd name="connsiteY24" fmla="*/ 360218 h 2286000"/>
                <a:gd name="connsiteX25" fmla="*/ 6691746 w 6982691"/>
                <a:gd name="connsiteY25" fmla="*/ 83127 h 2286000"/>
                <a:gd name="connsiteX26" fmla="*/ 6982691 w 6982691"/>
                <a:gd name="connsiteY26" fmla="*/ 0 h 2286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6982691" h="2286000">
                  <a:moveTo>
                    <a:pt x="0" y="2286000"/>
                  </a:moveTo>
                  <a:cubicBezTo>
                    <a:pt x="226291" y="2064327"/>
                    <a:pt x="452582" y="1842654"/>
                    <a:pt x="609600" y="1676400"/>
                  </a:cubicBezTo>
                  <a:cubicBezTo>
                    <a:pt x="766618" y="1510146"/>
                    <a:pt x="838200" y="1383146"/>
                    <a:pt x="942109" y="1288473"/>
                  </a:cubicBezTo>
                  <a:cubicBezTo>
                    <a:pt x="1046018" y="1193800"/>
                    <a:pt x="1140691" y="1179946"/>
                    <a:pt x="1233055" y="1108364"/>
                  </a:cubicBezTo>
                  <a:cubicBezTo>
                    <a:pt x="1325419" y="1036782"/>
                    <a:pt x="1415473" y="928255"/>
                    <a:pt x="1496291" y="858982"/>
                  </a:cubicBezTo>
                  <a:cubicBezTo>
                    <a:pt x="1577109" y="789709"/>
                    <a:pt x="1664855" y="738909"/>
                    <a:pt x="1717964" y="692727"/>
                  </a:cubicBezTo>
                  <a:cubicBezTo>
                    <a:pt x="1771073" y="646545"/>
                    <a:pt x="1754910" y="579582"/>
                    <a:pt x="1814946" y="581891"/>
                  </a:cubicBezTo>
                  <a:cubicBezTo>
                    <a:pt x="1874982" y="584200"/>
                    <a:pt x="1988128" y="681182"/>
                    <a:pt x="2078182" y="706582"/>
                  </a:cubicBezTo>
                  <a:cubicBezTo>
                    <a:pt x="2168237" y="731982"/>
                    <a:pt x="2295237" y="755073"/>
                    <a:pt x="2355273" y="734291"/>
                  </a:cubicBezTo>
                  <a:cubicBezTo>
                    <a:pt x="2415309" y="713509"/>
                    <a:pt x="2364509" y="641927"/>
                    <a:pt x="2438400" y="581891"/>
                  </a:cubicBezTo>
                  <a:cubicBezTo>
                    <a:pt x="2512291" y="521855"/>
                    <a:pt x="2680854" y="457200"/>
                    <a:pt x="2798618" y="374073"/>
                  </a:cubicBezTo>
                  <a:cubicBezTo>
                    <a:pt x="2916382" y="290946"/>
                    <a:pt x="3022600" y="76200"/>
                    <a:pt x="3144982" y="83127"/>
                  </a:cubicBezTo>
                  <a:cubicBezTo>
                    <a:pt x="3267364" y="90054"/>
                    <a:pt x="3422073" y="332510"/>
                    <a:pt x="3532909" y="415637"/>
                  </a:cubicBezTo>
                  <a:cubicBezTo>
                    <a:pt x="3643745" y="498764"/>
                    <a:pt x="3733800" y="579582"/>
                    <a:pt x="3810000" y="581891"/>
                  </a:cubicBezTo>
                  <a:cubicBezTo>
                    <a:pt x="3886200" y="584200"/>
                    <a:pt x="3923145" y="411018"/>
                    <a:pt x="3990109" y="429491"/>
                  </a:cubicBezTo>
                  <a:cubicBezTo>
                    <a:pt x="4057073" y="447964"/>
                    <a:pt x="4158673" y="653473"/>
                    <a:pt x="4211782" y="692727"/>
                  </a:cubicBezTo>
                  <a:cubicBezTo>
                    <a:pt x="4264891" y="731981"/>
                    <a:pt x="4257964" y="674254"/>
                    <a:pt x="4308764" y="665018"/>
                  </a:cubicBezTo>
                  <a:cubicBezTo>
                    <a:pt x="4359564" y="655782"/>
                    <a:pt x="4428837" y="607291"/>
                    <a:pt x="4516582" y="637309"/>
                  </a:cubicBezTo>
                  <a:cubicBezTo>
                    <a:pt x="4604327" y="667327"/>
                    <a:pt x="4729019" y="803563"/>
                    <a:pt x="4835237" y="845127"/>
                  </a:cubicBezTo>
                  <a:cubicBezTo>
                    <a:pt x="4941455" y="886691"/>
                    <a:pt x="5045364" y="932873"/>
                    <a:pt x="5153891" y="886691"/>
                  </a:cubicBezTo>
                  <a:cubicBezTo>
                    <a:pt x="5262418" y="840509"/>
                    <a:pt x="5380182" y="637310"/>
                    <a:pt x="5486400" y="568037"/>
                  </a:cubicBezTo>
                  <a:cubicBezTo>
                    <a:pt x="5592618" y="498764"/>
                    <a:pt x="5664200" y="489528"/>
                    <a:pt x="5791200" y="471055"/>
                  </a:cubicBezTo>
                  <a:cubicBezTo>
                    <a:pt x="5918200" y="452582"/>
                    <a:pt x="6139873" y="475673"/>
                    <a:pt x="6248400" y="457200"/>
                  </a:cubicBezTo>
                  <a:cubicBezTo>
                    <a:pt x="6356927" y="438727"/>
                    <a:pt x="6373091" y="376382"/>
                    <a:pt x="6442364" y="360218"/>
                  </a:cubicBezTo>
                  <a:cubicBezTo>
                    <a:pt x="6511637" y="344054"/>
                    <a:pt x="6622473" y="406400"/>
                    <a:pt x="6664037" y="360218"/>
                  </a:cubicBezTo>
                  <a:cubicBezTo>
                    <a:pt x="6705601" y="314036"/>
                    <a:pt x="6638637" y="143163"/>
                    <a:pt x="6691746" y="83127"/>
                  </a:cubicBezTo>
                  <a:cubicBezTo>
                    <a:pt x="6744855" y="23091"/>
                    <a:pt x="6934200" y="18473"/>
                    <a:pt x="6982691" y="0"/>
                  </a:cubicBezTo>
                </a:path>
              </a:pathLst>
            </a:cu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</p:grpSp>
    </p:spTree>
  </p:cSld>
  <p:clrMapOvr>
    <a:masterClrMapping/>
  </p:clrMapOvr>
  <p:transition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/>
          <p:nvPr/>
        </p:nvSpPr>
        <p:spPr>
          <a:xfrm>
            <a:off x="-13855" y="3034145"/>
            <a:ext cx="9213273" cy="969819"/>
          </a:xfrm>
          <a:custGeom>
            <a:avLst/>
            <a:gdLst>
              <a:gd name="connsiteX0" fmla="*/ 0 w 9213273"/>
              <a:gd name="connsiteY0" fmla="*/ 0 h 969819"/>
              <a:gd name="connsiteX1" fmla="*/ 6096000 w 9213273"/>
              <a:gd name="connsiteY1" fmla="*/ 27710 h 969819"/>
              <a:gd name="connsiteX2" fmla="*/ 8021782 w 9213273"/>
              <a:gd name="connsiteY2" fmla="*/ 83128 h 969819"/>
              <a:gd name="connsiteX3" fmla="*/ 6331528 w 9213273"/>
              <a:gd name="connsiteY3" fmla="*/ 180110 h 969819"/>
              <a:gd name="connsiteX4" fmla="*/ 6470073 w 9213273"/>
              <a:gd name="connsiteY4" fmla="*/ 277091 h 969819"/>
              <a:gd name="connsiteX5" fmla="*/ 8575964 w 9213273"/>
              <a:gd name="connsiteY5" fmla="*/ 429491 h 969819"/>
              <a:gd name="connsiteX6" fmla="*/ 8035637 w 9213273"/>
              <a:gd name="connsiteY6" fmla="*/ 526473 h 969819"/>
              <a:gd name="connsiteX7" fmla="*/ 7772400 w 9213273"/>
              <a:gd name="connsiteY7" fmla="*/ 692728 h 969819"/>
              <a:gd name="connsiteX8" fmla="*/ 9213273 w 9213273"/>
              <a:gd name="connsiteY8" fmla="*/ 969819 h 969819"/>
              <a:gd name="connsiteX9" fmla="*/ 9213273 w 9213273"/>
              <a:gd name="connsiteY9" fmla="*/ 969819 h 969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213273" h="969819">
                <a:moveTo>
                  <a:pt x="0" y="0"/>
                </a:moveTo>
                <a:lnTo>
                  <a:pt x="6096000" y="27710"/>
                </a:lnTo>
                <a:cubicBezTo>
                  <a:pt x="7432964" y="41565"/>
                  <a:pt x="7982527" y="57728"/>
                  <a:pt x="8021782" y="83128"/>
                </a:cubicBezTo>
                <a:cubicBezTo>
                  <a:pt x="8061037" y="108528"/>
                  <a:pt x="6590146" y="147783"/>
                  <a:pt x="6331528" y="180110"/>
                </a:cubicBezTo>
                <a:cubicBezTo>
                  <a:pt x="6072910" y="212437"/>
                  <a:pt x="6096000" y="235528"/>
                  <a:pt x="6470073" y="277091"/>
                </a:cubicBezTo>
                <a:cubicBezTo>
                  <a:pt x="6844146" y="318654"/>
                  <a:pt x="8315037" y="387927"/>
                  <a:pt x="8575964" y="429491"/>
                </a:cubicBezTo>
                <a:cubicBezTo>
                  <a:pt x="8836891" y="471055"/>
                  <a:pt x="8169564" y="482600"/>
                  <a:pt x="8035637" y="526473"/>
                </a:cubicBezTo>
                <a:cubicBezTo>
                  <a:pt x="7901710" y="570346"/>
                  <a:pt x="7576127" y="618837"/>
                  <a:pt x="7772400" y="692728"/>
                </a:cubicBezTo>
                <a:cubicBezTo>
                  <a:pt x="7968673" y="766619"/>
                  <a:pt x="9213273" y="969819"/>
                  <a:pt x="9213273" y="969819"/>
                </a:cubicBezTo>
                <a:lnTo>
                  <a:pt x="9213273" y="969819"/>
                </a:ln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7"/>
          <p:cNvGrpSpPr/>
          <p:nvPr/>
        </p:nvGrpSpPr>
        <p:grpSpPr>
          <a:xfrm>
            <a:off x="-41564" y="55418"/>
            <a:ext cx="7384473" cy="2286000"/>
            <a:chOff x="-41564" y="55418"/>
            <a:chExt cx="7384473" cy="2286000"/>
          </a:xfrm>
        </p:grpSpPr>
        <p:sp>
          <p:nvSpPr>
            <p:cNvPr id="5" name="Полилиния 4"/>
            <p:cNvSpPr/>
            <p:nvPr/>
          </p:nvSpPr>
          <p:spPr>
            <a:xfrm>
              <a:off x="-41564" y="755073"/>
              <a:ext cx="1997364" cy="413327"/>
            </a:xfrm>
            <a:custGeom>
              <a:avLst/>
              <a:gdLst>
                <a:gd name="connsiteX0" fmla="*/ 0 w 1997364"/>
                <a:gd name="connsiteY0" fmla="*/ 284018 h 413327"/>
                <a:gd name="connsiteX1" fmla="*/ 374073 w 1997364"/>
                <a:gd name="connsiteY1" fmla="*/ 6927 h 413327"/>
                <a:gd name="connsiteX2" fmla="*/ 581891 w 1997364"/>
                <a:gd name="connsiteY2" fmla="*/ 242454 h 413327"/>
                <a:gd name="connsiteX3" fmla="*/ 748146 w 1997364"/>
                <a:gd name="connsiteY3" fmla="*/ 159327 h 413327"/>
                <a:gd name="connsiteX4" fmla="*/ 900546 w 1997364"/>
                <a:gd name="connsiteY4" fmla="*/ 159327 h 413327"/>
                <a:gd name="connsiteX5" fmla="*/ 1413164 w 1997364"/>
                <a:gd name="connsiteY5" fmla="*/ 408709 h 413327"/>
                <a:gd name="connsiteX6" fmla="*/ 1136073 w 1997364"/>
                <a:gd name="connsiteY6" fmla="*/ 187036 h 413327"/>
                <a:gd name="connsiteX7" fmla="*/ 1371600 w 1997364"/>
                <a:gd name="connsiteY7" fmla="*/ 187036 h 413327"/>
                <a:gd name="connsiteX8" fmla="*/ 1537855 w 1997364"/>
                <a:gd name="connsiteY8" fmla="*/ 90054 h 413327"/>
                <a:gd name="connsiteX9" fmla="*/ 1745673 w 1997364"/>
                <a:gd name="connsiteY9" fmla="*/ 90054 h 413327"/>
                <a:gd name="connsiteX10" fmla="*/ 1967346 w 1997364"/>
                <a:gd name="connsiteY10" fmla="*/ 103909 h 413327"/>
                <a:gd name="connsiteX11" fmla="*/ 1925782 w 1997364"/>
                <a:gd name="connsiteY11" fmla="*/ 103909 h 4133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997364" h="413327">
                  <a:moveTo>
                    <a:pt x="0" y="284018"/>
                  </a:moveTo>
                  <a:cubicBezTo>
                    <a:pt x="138545" y="148936"/>
                    <a:pt x="277091" y="13854"/>
                    <a:pt x="374073" y="6927"/>
                  </a:cubicBezTo>
                  <a:cubicBezTo>
                    <a:pt x="471055" y="0"/>
                    <a:pt x="519546" y="217054"/>
                    <a:pt x="581891" y="242454"/>
                  </a:cubicBezTo>
                  <a:cubicBezTo>
                    <a:pt x="644236" y="267854"/>
                    <a:pt x="695037" y="173182"/>
                    <a:pt x="748146" y="159327"/>
                  </a:cubicBezTo>
                  <a:cubicBezTo>
                    <a:pt x="801255" y="145472"/>
                    <a:pt x="789710" y="117763"/>
                    <a:pt x="900546" y="159327"/>
                  </a:cubicBezTo>
                  <a:cubicBezTo>
                    <a:pt x="1011382" y="200891"/>
                    <a:pt x="1373910" y="404091"/>
                    <a:pt x="1413164" y="408709"/>
                  </a:cubicBezTo>
                  <a:cubicBezTo>
                    <a:pt x="1452418" y="413327"/>
                    <a:pt x="1143000" y="223981"/>
                    <a:pt x="1136073" y="187036"/>
                  </a:cubicBezTo>
                  <a:cubicBezTo>
                    <a:pt x="1129146" y="150091"/>
                    <a:pt x="1304636" y="203200"/>
                    <a:pt x="1371600" y="187036"/>
                  </a:cubicBezTo>
                  <a:cubicBezTo>
                    <a:pt x="1438564" y="170872"/>
                    <a:pt x="1475510" y="106218"/>
                    <a:pt x="1537855" y="90054"/>
                  </a:cubicBezTo>
                  <a:cubicBezTo>
                    <a:pt x="1600201" y="73890"/>
                    <a:pt x="1674091" y="87745"/>
                    <a:pt x="1745673" y="90054"/>
                  </a:cubicBezTo>
                  <a:cubicBezTo>
                    <a:pt x="1817255" y="92363"/>
                    <a:pt x="1937328" y="101600"/>
                    <a:pt x="1967346" y="103909"/>
                  </a:cubicBezTo>
                  <a:cubicBezTo>
                    <a:pt x="1997364" y="106218"/>
                    <a:pt x="1961573" y="105063"/>
                    <a:pt x="1925782" y="103909"/>
                  </a:cubicBezTo>
                </a:path>
              </a:pathLst>
            </a:cu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олилиния 6"/>
            <p:cNvSpPr/>
            <p:nvPr/>
          </p:nvSpPr>
          <p:spPr>
            <a:xfrm>
              <a:off x="360218" y="55418"/>
              <a:ext cx="6982691" cy="2286000"/>
            </a:xfrm>
            <a:custGeom>
              <a:avLst/>
              <a:gdLst>
                <a:gd name="connsiteX0" fmla="*/ 0 w 6982691"/>
                <a:gd name="connsiteY0" fmla="*/ 2286000 h 2286000"/>
                <a:gd name="connsiteX1" fmla="*/ 609600 w 6982691"/>
                <a:gd name="connsiteY1" fmla="*/ 1676400 h 2286000"/>
                <a:gd name="connsiteX2" fmla="*/ 942109 w 6982691"/>
                <a:gd name="connsiteY2" fmla="*/ 1288473 h 2286000"/>
                <a:gd name="connsiteX3" fmla="*/ 1233055 w 6982691"/>
                <a:gd name="connsiteY3" fmla="*/ 1108364 h 2286000"/>
                <a:gd name="connsiteX4" fmla="*/ 1496291 w 6982691"/>
                <a:gd name="connsiteY4" fmla="*/ 858982 h 2286000"/>
                <a:gd name="connsiteX5" fmla="*/ 1717964 w 6982691"/>
                <a:gd name="connsiteY5" fmla="*/ 692727 h 2286000"/>
                <a:gd name="connsiteX6" fmla="*/ 1814946 w 6982691"/>
                <a:gd name="connsiteY6" fmla="*/ 581891 h 2286000"/>
                <a:gd name="connsiteX7" fmla="*/ 2078182 w 6982691"/>
                <a:gd name="connsiteY7" fmla="*/ 706582 h 2286000"/>
                <a:gd name="connsiteX8" fmla="*/ 2355273 w 6982691"/>
                <a:gd name="connsiteY8" fmla="*/ 734291 h 2286000"/>
                <a:gd name="connsiteX9" fmla="*/ 2438400 w 6982691"/>
                <a:gd name="connsiteY9" fmla="*/ 581891 h 2286000"/>
                <a:gd name="connsiteX10" fmla="*/ 2798618 w 6982691"/>
                <a:gd name="connsiteY10" fmla="*/ 374073 h 2286000"/>
                <a:gd name="connsiteX11" fmla="*/ 3144982 w 6982691"/>
                <a:gd name="connsiteY11" fmla="*/ 83127 h 2286000"/>
                <a:gd name="connsiteX12" fmla="*/ 3532909 w 6982691"/>
                <a:gd name="connsiteY12" fmla="*/ 415637 h 2286000"/>
                <a:gd name="connsiteX13" fmla="*/ 3810000 w 6982691"/>
                <a:gd name="connsiteY13" fmla="*/ 581891 h 2286000"/>
                <a:gd name="connsiteX14" fmla="*/ 3990109 w 6982691"/>
                <a:gd name="connsiteY14" fmla="*/ 429491 h 2286000"/>
                <a:gd name="connsiteX15" fmla="*/ 4211782 w 6982691"/>
                <a:gd name="connsiteY15" fmla="*/ 692727 h 2286000"/>
                <a:gd name="connsiteX16" fmla="*/ 4308764 w 6982691"/>
                <a:gd name="connsiteY16" fmla="*/ 665018 h 2286000"/>
                <a:gd name="connsiteX17" fmla="*/ 4516582 w 6982691"/>
                <a:gd name="connsiteY17" fmla="*/ 637309 h 2286000"/>
                <a:gd name="connsiteX18" fmla="*/ 4835237 w 6982691"/>
                <a:gd name="connsiteY18" fmla="*/ 845127 h 2286000"/>
                <a:gd name="connsiteX19" fmla="*/ 5153891 w 6982691"/>
                <a:gd name="connsiteY19" fmla="*/ 886691 h 2286000"/>
                <a:gd name="connsiteX20" fmla="*/ 5486400 w 6982691"/>
                <a:gd name="connsiteY20" fmla="*/ 568037 h 2286000"/>
                <a:gd name="connsiteX21" fmla="*/ 5791200 w 6982691"/>
                <a:gd name="connsiteY21" fmla="*/ 471055 h 2286000"/>
                <a:gd name="connsiteX22" fmla="*/ 6248400 w 6982691"/>
                <a:gd name="connsiteY22" fmla="*/ 457200 h 2286000"/>
                <a:gd name="connsiteX23" fmla="*/ 6442364 w 6982691"/>
                <a:gd name="connsiteY23" fmla="*/ 360218 h 2286000"/>
                <a:gd name="connsiteX24" fmla="*/ 6664037 w 6982691"/>
                <a:gd name="connsiteY24" fmla="*/ 360218 h 2286000"/>
                <a:gd name="connsiteX25" fmla="*/ 6691746 w 6982691"/>
                <a:gd name="connsiteY25" fmla="*/ 83127 h 2286000"/>
                <a:gd name="connsiteX26" fmla="*/ 6982691 w 6982691"/>
                <a:gd name="connsiteY26" fmla="*/ 0 h 2286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6982691" h="2286000">
                  <a:moveTo>
                    <a:pt x="0" y="2286000"/>
                  </a:moveTo>
                  <a:cubicBezTo>
                    <a:pt x="226291" y="2064327"/>
                    <a:pt x="452582" y="1842654"/>
                    <a:pt x="609600" y="1676400"/>
                  </a:cubicBezTo>
                  <a:cubicBezTo>
                    <a:pt x="766618" y="1510146"/>
                    <a:pt x="838200" y="1383146"/>
                    <a:pt x="942109" y="1288473"/>
                  </a:cubicBezTo>
                  <a:cubicBezTo>
                    <a:pt x="1046018" y="1193800"/>
                    <a:pt x="1140691" y="1179946"/>
                    <a:pt x="1233055" y="1108364"/>
                  </a:cubicBezTo>
                  <a:cubicBezTo>
                    <a:pt x="1325419" y="1036782"/>
                    <a:pt x="1415473" y="928255"/>
                    <a:pt x="1496291" y="858982"/>
                  </a:cubicBezTo>
                  <a:cubicBezTo>
                    <a:pt x="1577109" y="789709"/>
                    <a:pt x="1664855" y="738909"/>
                    <a:pt x="1717964" y="692727"/>
                  </a:cubicBezTo>
                  <a:cubicBezTo>
                    <a:pt x="1771073" y="646545"/>
                    <a:pt x="1754910" y="579582"/>
                    <a:pt x="1814946" y="581891"/>
                  </a:cubicBezTo>
                  <a:cubicBezTo>
                    <a:pt x="1874982" y="584200"/>
                    <a:pt x="1988128" y="681182"/>
                    <a:pt x="2078182" y="706582"/>
                  </a:cubicBezTo>
                  <a:cubicBezTo>
                    <a:pt x="2168237" y="731982"/>
                    <a:pt x="2295237" y="755073"/>
                    <a:pt x="2355273" y="734291"/>
                  </a:cubicBezTo>
                  <a:cubicBezTo>
                    <a:pt x="2415309" y="713509"/>
                    <a:pt x="2364509" y="641927"/>
                    <a:pt x="2438400" y="581891"/>
                  </a:cubicBezTo>
                  <a:cubicBezTo>
                    <a:pt x="2512291" y="521855"/>
                    <a:pt x="2680854" y="457200"/>
                    <a:pt x="2798618" y="374073"/>
                  </a:cubicBezTo>
                  <a:cubicBezTo>
                    <a:pt x="2916382" y="290946"/>
                    <a:pt x="3022600" y="76200"/>
                    <a:pt x="3144982" y="83127"/>
                  </a:cubicBezTo>
                  <a:cubicBezTo>
                    <a:pt x="3267364" y="90054"/>
                    <a:pt x="3422073" y="332510"/>
                    <a:pt x="3532909" y="415637"/>
                  </a:cubicBezTo>
                  <a:cubicBezTo>
                    <a:pt x="3643745" y="498764"/>
                    <a:pt x="3733800" y="579582"/>
                    <a:pt x="3810000" y="581891"/>
                  </a:cubicBezTo>
                  <a:cubicBezTo>
                    <a:pt x="3886200" y="584200"/>
                    <a:pt x="3923145" y="411018"/>
                    <a:pt x="3990109" y="429491"/>
                  </a:cubicBezTo>
                  <a:cubicBezTo>
                    <a:pt x="4057073" y="447964"/>
                    <a:pt x="4158673" y="653473"/>
                    <a:pt x="4211782" y="692727"/>
                  </a:cubicBezTo>
                  <a:cubicBezTo>
                    <a:pt x="4264891" y="731981"/>
                    <a:pt x="4257964" y="674254"/>
                    <a:pt x="4308764" y="665018"/>
                  </a:cubicBezTo>
                  <a:cubicBezTo>
                    <a:pt x="4359564" y="655782"/>
                    <a:pt x="4428837" y="607291"/>
                    <a:pt x="4516582" y="637309"/>
                  </a:cubicBezTo>
                  <a:cubicBezTo>
                    <a:pt x="4604327" y="667327"/>
                    <a:pt x="4729019" y="803563"/>
                    <a:pt x="4835237" y="845127"/>
                  </a:cubicBezTo>
                  <a:cubicBezTo>
                    <a:pt x="4941455" y="886691"/>
                    <a:pt x="5045364" y="932873"/>
                    <a:pt x="5153891" y="886691"/>
                  </a:cubicBezTo>
                  <a:cubicBezTo>
                    <a:pt x="5262418" y="840509"/>
                    <a:pt x="5380182" y="637310"/>
                    <a:pt x="5486400" y="568037"/>
                  </a:cubicBezTo>
                  <a:cubicBezTo>
                    <a:pt x="5592618" y="498764"/>
                    <a:pt x="5664200" y="489528"/>
                    <a:pt x="5791200" y="471055"/>
                  </a:cubicBezTo>
                  <a:cubicBezTo>
                    <a:pt x="5918200" y="452582"/>
                    <a:pt x="6139873" y="475673"/>
                    <a:pt x="6248400" y="457200"/>
                  </a:cubicBezTo>
                  <a:cubicBezTo>
                    <a:pt x="6356927" y="438727"/>
                    <a:pt x="6373091" y="376382"/>
                    <a:pt x="6442364" y="360218"/>
                  </a:cubicBezTo>
                  <a:cubicBezTo>
                    <a:pt x="6511637" y="344054"/>
                    <a:pt x="6622473" y="406400"/>
                    <a:pt x="6664037" y="360218"/>
                  </a:cubicBezTo>
                  <a:cubicBezTo>
                    <a:pt x="6705601" y="314036"/>
                    <a:pt x="6638637" y="143163"/>
                    <a:pt x="6691746" y="83127"/>
                  </a:cubicBezTo>
                  <a:cubicBezTo>
                    <a:pt x="6744855" y="23091"/>
                    <a:pt x="6934200" y="18473"/>
                    <a:pt x="6982691" y="0"/>
                  </a:cubicBezTo>
                </a:path>
              </a:pathLst>
            </a:cu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</p:grpSp>
      <p:sp>
        <p:nvSpPr>
          <p:cNvPr id="6" name="Полилиния 5"/>
          <p:cNvSpPr/>
          <p:nvPr/>
        </p:nvSpPr>
        <p:spPr>
          <a:xfrm>
            <a:off x="-13855" y="2359891"/>
            <a:ext cx="1731819" cy="660400"/>
          </a:xfrm>
          <a:custGeom>
            <a:avLst/>
            <a:gdLst>
              <a:gd name="connsiteX0" fmla="*/ 0 w 1731819"/>
              <a:gd name="connsiteY0" fmla="*/ 217054 h 660400"/>
              <a:gd name="connsiteX1" fmla="*/ 346364 w 1731819"/>
              <a:gd name="connsiteY1" fmla="*/ 23091 h 660400"/>
              <a:gd name="connsiteX2" fmla="*/ 706582 w 1731819"/>
              <a:gd name="connsiteY2" fmla="*/ 78509 h 660400"/>
              <a:gd name="connsiteX3" fmla="*/ 1302328 w 1731819"/>
              <a:gd name="connsiteY3" fmla="*/ 383309 h 660400"/>
              <a:gd name="connsiteX4" fmla="*/ 1731819 w 1731819"/>
              <a:gd name="connsiteY4" fmla="*/ 660400 h 660400"/>
              <a:gd name="connsiteX5" fmla="*/ 1731819 w 1731819"/>
              <a:gd name="connsiteY5" fmla="*/ 660400 h 66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31819" h="660400">
                <a:moveTo>
                  <a:pt x="0" y="217054"/>
                </a:moveTo>
                <a:cubicBezTo>
                  <a:pt x="114300" y="131618"/>
                  <a:pt x="228600" y="46182"/>
                  <a:pt x="346364" y="23091"/>
                </a:cubicBezTo>
                <a:cubicBezTo>
                  <a:pt x="464128" y="0"/>
                  <a:pt x="547255" y="18473"/>
                  <a:pt x="706582" y="78509"/>
                </a:cubicBezTo>
                <a:cubicBezTo>
                  <a:pt x="865909" y="138545"/>
                  <a:pt x="1131455" y="286327"/>
                  <a:pt x="1302328" y="383309"/>
                </a:cubicBezTo>
                <a:cubicBezTo>
                  <a:pt x="1473201" y="480291"/>
                  <a:pt x="1731819" y="660400"/>
                  <a:pt x="1731819" y="660400"/>
                </a:cubicBezTo>
                <a:lnTo>
                  <a:pt x="1731819" y="660400"/>
                </a:ln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олилиния 7"/>
          <p:cNvSpPr/>
          <p:nvPr/>
        </p:nvSpPr>
        <p:spPr>
          <a:xfrm>
            <a:off x="1343891" y="2530763"/>
            <a:ext cx="1648691" cy="489528"/>
          </a:xfrm>
          <a:custGeom>
            <a:avLst/>
            <a:gdLst>
              <a:gd name="connsiteX0" fmla="*/ 0 w 1648691"/>
              <a:gd name="connsiteY0" fmla="*/ 170873 h 489528"/>
              <a:gd name="connsiteX1" fmla="*/ 207818 w 1648691"/>
              <a:gd name="connsiteY1" fmla="*/ 115455 h 489528"/>
              <a:gd name="connsiteX2" fmla="*/ 318654 w 1648691"/>
              <a:gd name="connsiteY2" fmla="*/ 198582 h 489528"/>
              <a:gd name="connsiteX3" fmla="*/ 415636 w 1648691"/>
              <a:gd name="connsiteY3" fmla="*/ 18473 h 489528"/>
              <a:gd name="connsiteX4" fmla="*/ 734291 w 1648691"/>
              <a:gd name="connsiteY4" fmla="*/ 87746 h 489528"/>
              <a:gd name="connsiteX5" fmla="*/ 1343891 w 1648691"/>
              <a:gd name="connsiteY5" fmla="*/ 309419 h 489528"/>
              <a:gd name="connsiteX6" fmla="*/ 1648691 w 1648691"/>
              <a:gd name="connsiteY6" fmla="*/ 489528 h 4895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48691" h="489528">
                <a:moveTo>
                  <a:pt x="0" y="170873"/>
                </a:moveTo>
                <a:cubicBezTo>
                  <a:pt x="77354" y="140855"/>
                  <a:pt x="154709" y="110837"/>
                  <a:pt x="207818" y="115455"/>
                </a:cubicBezTo>
                <a:cubicBezTo>
                  <a:pt x="260927" y="120073"/>
                  <a:pt x="284018" y="214746"/>
                  <a:pt x="318654" y="198582"/>
                </a:cubicBezTo>
                <a:cubicBezTo>
                  <a:pt x="353290" y="182418"/>
                  <a:pt x="346363" y="36946"/>
                  <a:pt x="415636" y="18473"/>
                </a:cubicBezTo>
                <a:cubicBezTo>
                  <a:pt x="484909" y="0"/>
                  <a:pt x="579582" y="39255"/>
                  <a:pt x="734291" y="87746"/>
                </a:cubicBezTo>
                <a:cubicBezTo>
                  <a:pt x="889000" y="136237"/>
                  <a:pt x="1191491" y="242455"/>
                  <a:pt x="1343891" y="309419"/>
                </a:cubicBezTo>
                <a:cubicBezTo>
                  <a:pt x="1496291" y="376383"/>
                  <a:pt x="1572491" y="432955"/>
                  <a:pt x="1648691" y="489528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олилиния 8"/>
          <p:cNvSpPr/>
          <p:nvPr/>
        </p:nvSpPr>
        <p:spPr>
          <a:xfrm>
            <a:off x="3274291" y="2703946"/>
            <a:ext cx="2572327" cy="330199"/>
          </a:xfrm>
          <a:custGeom>
            <a:avLst/>
            <a:gdLst>
              <a:gd name="connsiteX0" fmla="*/ 78509 w 2572327"/>
              <a:gd name="connsiteY0" fmla="*/ 316345 h 330199"/>
              <a:gd name="connsiteX1" fmla="*/ 78509 w 2572327"/>
              <a:gd name="connsiteY1" fmla="*/ 219363 h 330199"/>
              <a:gd name="connsiteX2" fmla="*/ 549564 w 2572327"/>
              <a:gd name="connsiteY2" fmla="*/ 11545 h 330199"/>
              <a:gd name="connsiteX3" fmla="*/ 854364 w 2572327"/>
              <a:gd name="connsiteY3" fmla="*/ 150090 h 330199"/>
              <a:gd name="connsiteX4" fmla="*/ 1131454 w 2572327"/>
              <a:gd name="connsiteY4" fmla="*/ 108527 h 330199"/>
              <a:gd name="connsiteX5" fmla="*/ 1450109 w 2572327"/>
              <a:gd name="connsiteY5" fmla="*/ 233218 h 330199"/>
              <a:gd name="connsiteX6" fmla="*/ 1547091 w 2572327"/>
              <a:gd name="connsiteY6" fmla="*/ 80818 h 330199"/>
              <a:gd name="connsiteX7" fmla="*/ 1851891 w 2572327"/>
              <a:gd name="connsiteY7" fmla="*/ 80818 h 330199"/>
              <a:gd name="connsiteX8" fmla="*/ 1962727 w 2572327"/>
              <a:gd name="connsiteY8" fmla="*/ 247072 h 330199"/>
              <a:gd name="connsiteX9" fmla="*/ 2142836 w 2572327"/>
              <a:gd name="connsiteY9" fmla="*/ 163945 h 330199"/>
              <a:gd name="connsiteX10" fmla="*/ 2392218 w 2572327"/>
              <a:gd name="connsiteY10" fmla="*/ 247072 h 330199"/>
              <a:gd name="connsiteX11" fmla="*/ 2447636 w 2572327"/>
              <a:gd name="connsiteY11" fmla="*/ 247072 h 330199"/>
              <a:gd name="connsiteX12" fmla="*/ 2572327 w 2572327"/>
              <a:gd name="connsiteY12" fmla="*/ 330199 h 330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572327" h="330199">
                <a:moveTo>
                  <a:pt x="78509" y="316345"/>
                </a:moveTo>
                <a:cubicBezTo>
                  <a:pt x="39254" y="293254"/>
                  <a:pt x="0" y="270163"/>
                  <a:pt x="78509" y="219363"/>
                </a:cubicBezTo>
                <a:cubicBezTo>
                  <a:pt x="157018" y="168563"/>
                  <a:pt x="420255" y="23091"/>
                  <a:pt x="549564" y="11545"/>
                </a:cubicBezTo>
                <a:cubicBezTo>
                  <a:pt x="678873" y="0"/>
                  <a:pt x="757382" y="133926"/>
                  <a:pt x="854364" y="150090"/>
                </a:cubicBezTo>
                <a:cubicBezTo>
                  <a:pt x="951346" y="166254"/>
                  <a:pt x="1032163" y="94672"/>
                  <a:pt x="1131454" y="108527"/>
                </a:cubicBezTo>
                <a:cubicBezTo>
                  <a:pt x="1230745" y="122382"/>
                  <a:pt x="1380836" y="237836"/>
                  <a:pt x="1450109" y="233218"/>
                </a:cubicBezTo>
                <a:cubicBezTo>
                  <a:pt x="1519382" y="228600"/>
                  <a:pt x="1480127" y="106218"/>
                  <a:pt x="1547091" y="80818"/>
                </a:cubicBezTo>
                <a:cubicBezTo>
                  <a:pt x="1614055" y="55418"/>
                  <a:pt x="1782618" y="53109"/>
                  <a:pt x="1851891" y="80818"/>
                </a:cubicBezTo>
                <a:cubicBezTo>
                  <a:pt x="1921164" y="108527"/>
                  <a:pt x="1914236" y="233218"/>
                  <a:pt x="1962727" y="247072"/>
                </a:cubicBezTo>
                <a:cubicBezTo>
                  <a:pt x="2011218" y="260926"/>
                  <a:pt x="2071254" y="163945"/>
                  <a:pt x="2142836" y="163945"/>
                </a:cubicBezTo>
                <a:cubicBezTo>
                  <a:pt x="2214418" y="163945"/>
                  <a:pt x="2341418" y="233218"/>
                  <a:pt x="2392218" y="247072"/>
                </a:cubicBezTo>
                <a:cubicBezTo>
                  <a:pt x="2443018" y="260926"/>
                  <a:pt x="2417618" y="233218"/>
                  <a:pt x="2447636" y="247072"/>
                </a:cubicBezTo>
                <a:cubicBezTo>
                  <a:pt x="2477654" y="260926"/>
                  <a:pt x="2524990" y="295562"/>
                  <a:pt x="2572327" y="330199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Tm="1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/>
          <p:nvPr/>
        </p:nvSpPr>
        <p:spPr>
          <a:xfrm>
            <a:off x="-13855" y="3034145"/>
            <a:ext cx="9213273" cy="969819"/>
          </a:xfrm>
          <a:custGeom>
            <a:avLst/>
            <a:gdLst>
              <a:gd name="connsiteX0" fmla="*/ 0 w 9213273"/>
              <a:gd name="connsiteY0" fmla="*/ 0 h 969819"/>
              <a:gd name="connsiteX1" fmla="*/ 6096000 w 9213273"/>
              <a:gd name="connsiteY1" fmla="*/ 27710 h 969819"/>
              <a:gd name="connsiteX2" fmla="*/ 8021782 w 9213273"/>
              <a:gd name="connsiteY2" fmla="*/ 83128 h 969819"/>
              <a:gd name="connsiteX3" fmla="*/ 6331528 w 9213273"/>
              <a:gd name="connsiteY3" fmla="*/ 180110 h 969819"/>
              <a:gd name="connsiteX4" fmla="*/ 6470073 w 9213273"/>
              <a:gd name="connsiteY4" fmla="*/ 277091 h 969819"/>
              <a:gd name="connsiteX5" fmla="*/ 8575964 w 9213273"/>
              <a:gd name="connsiteY5" fmla="*/ 429491 h 969819"/>
              <a:gd name="connsiteX6" fmla="*/ 8035637 w 9213273"/>
              <a:gd name="connsiteY6" fmla="*/ 526473 h 969819"/>
              <a:gd name="connsiteX7" fmla="*/ 7772400 w 9213273"/>
              <a:gd name="connsiteY7" fmla="*/ 692728 h 969819"/>
              <a:gd name="connsiteX8" fmla="*/ 9213273 w 9213273"/>
              <a:gd name="connsiteY8" fmla="*/ 969819 h 969819"/>
              <a:gd name="connsiteX9" fmla="*/ 9213273 w 9213273"/>
              <a:gd name="connsiteY9" fmla="*/ 969819 h 969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213273" h="969819">
                <a:moveTo>
                  <a:pt x="0" y="0"/>
                </a:moveTo>
                <a:lnTo>
                  <a:pt x="6096000" y="27710"/>
                </a:lnTo>
                <a:cubicBezTo>
                  <a:pt x="7432964" y="41565"/>
                  <a:pt x="7982527" y="57728"/>
                  <a:pt x="8021782" y="83128"/>
                </a:cubicBezTo>
                <a:cubicBezTo>
                  <a:pt x="8061037" y="108528"/>
                  <a:pt x="6590146" y="147783"/>
                  <a:pt x="6331528" y="180110"/>
                </a:cubicBezTo>
                <a:cubicBezTo>
                  <a:pt x="6072910" y="212437"/>
                  <a:pt x="6096000" y="235528"/>
                  <a:pt x="6470073" y="277091"/>
                </a:cubicBezTo>
                <a:cubicBezTo>
                  <a:pt x="6844146" y="318654"/>
                  <a:pt x="8315037" y="387927"/>
                  <a:pt x="8575964" y="429491"/>
                </a:cubicBezTo>
                <a:cubicBezTo>
                  <a:pt x="8836891" y="471055"/>
                  <a:pt x="8169564" y="482600"/>
                  <a:pt x="8035637" y="526473"/>
                </a:cubicBezTo>
                <a:cubicBezTo>
                  <a:pt x="7901710" y="570346"/>
                  <a:pt x="7576127" y="618837"/>
                  <a:pt x="7772400" y="692728"/>
                </a:cubicBezTo>
                <a:cubicBezTo>
                  <a:pt x="7968673" y="766619"/>
                  <a:pt x="9213273" y="969819"/>
                  <a:pt x="9213273" y="969819"/>
                </a:cubicBezTo>
                <a:lnTo>
                  <a:pt x="9213273" y="969819"/>
                </a:ln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7"/>
          <p:cNvGrpSpPr/>
          <p:nvPr/>
        </p:nvGrpSpPr>
        <p:grpSpPr>
          <a:xfrm>
            <a:off x="-41564" y="55418"/>
            <a:ext cx="7384473" cy="2286000"/>
            <a:chOff x="-41564" y="55418"/>
            <a:chExt cx="7384473" cy="2286000"/>
          </a:xfrm>
        </p:grpSpPr>
        <p:sp>
          <p:nvSpPr>
            <p:cNvPr id="5" name="Полилиния 4"/>
            <p:cNvSpPr/>
            <p:nvPr/>
          </p:nvSpPr>
          <p:spPr>
            <a:xfrm>
              <a:off x="-41564" y="755073"/>
              <a:ext cx="1997364" cy="413327"/>
            </a:xfrm>
            <a:custGeom>
              <a:avLst/>
              <a:gdLst>
                <a:gd name="connsiteX0" fmla="*/ 0 w 1997364"/>
                <a:gd name="connsiteY0" fmla="*/ 284018 h 413327"/>
                <a:gd name="connsiteX1" fmla="*/ 374073 w 1997364"/>
                <a:gd name="connsiteY1" fmla="*/ 6927 h 413327"/>
                <a:gd name="connsiteX2" fmla="*/ 581891 w 1997364"/>
                <a:gd name="connsiteY2" fmla="*/ 242454 h 413327"/>
                <a:gd name="connsiteX3" fmla="*/ 748146 w 1997364"/>
                <a:gd name="connsiteY3" fmla="*/ 159327 h 413327"/>
                <a:gd name="connsiteX4" fmla="*/ 900546 w 1997364"/>
                <a:gd name="connsiteY4" fmla="*/ 159327 h 413327"/>
                <a:gd name="connsiteX5" fmla="*/ 1413164 w 1997364"/>
                <a:gd name="connsiteY5" fmla="*/ 408709 h 413327"/>
                <a:gd name="connsiteX6" fmla="*/ 1136073 w 1997364"/>
                <a:gd name="connsiteY6" fmla="*/ 187036 h 413327"/>
                <a:gd name="connsiteX7" fmla="*/ 1371600 w 1997364"/>
                <a:gd name="connsiteY7" fmla="*/ 187036 h 413327"/>
                <a:gd name="connsiteX8" fmla="*/ 1537855 w 1997364"/>
                <a:gd name="connsiteY8" fmla="*/ 90054 h 413327"/>
                <a:gd name="connsiteX9" fmla="*/ 1745673 w 1997364"/>
                <a:gd name="connsiteY9" fmla="*/ 90054 h 413327"/>
                <a:gd name="connsiteX10" fmla="*/ 1967346 w 1997364"/>
                <a:gd name="connsiteY10" fmla="*/ 103909 h 413327"/>
                <a:gd name="connsiteX11" fmla="*/ 1925782 w 1997364"/>
                <a:gd name="connsiteY11" fmla="*/ 103909 h 4133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997364" h="413327">
                  <a:moveTo>
                    <a:pt x="0" y="284018"/>
                  </a:moveTo>
                  <a:cubicBezTo>
                    <a:pt x="138545" y="148936"/>
                    <a:pt x="277091" y="13854"/>
                    <a:pt x="374073" y="6927"/>
                  </a:cubicBezTo>
                  <a:cubicBezTo>
                    <a:pt x="471055" y="0"/>
                    <a:pt x="519546" y="217054"/>
                    <a:pt x="581891" y="242454"/>
                  </a:cubicBezTo>
                  <a:cubicBezTo>
                    <a:pt x="644236" y="267854"/>
                    <a:pt x="695037" y="173182"/>
                    <a:pt x="748146" y="159327"/>
                  </a:cubicBezTo>
                  <a:cubicBezTo>
                    <a:pt x="801255" y="145472"/>
                    <a:pt x="789710" y="117763"/>
                    <a:pt x="900546" y="159327"/>
                  </a:cubicBezTo>
                  <a:cubicBezTo>
                    <a:pt x="1011382" y="200891"/>
                    <a:pt x="1373910" y="404091"/>
                    <a:pt x="1413164" y="408709"/>
                  </a:cubicBezTo>
                  <a:cubicBezTo>
                    <a:pt x="1452418" y="413327"/>
                    <a:pt x="1143000" y="223981"/>
                    <a:pt x="1136073" y="187036"/>
                  </a:cubicBezTo>
                  <a:cubicBezTo>
                    <a:pt x="1129146" y="150091"/>
                    <a:pt x="1304636" y="203200"/>
                    <a:pt x="1371600" y="187036"/>
                  </a:cubicBezTo>
                  <a:cubicBezTo>
                    <a:pt x="1438564" y="170872"/>
                    <a:pt x="1475510" y="106218"/>
                    <a:pt x="1537855" y="90054"/>
                  </a:cubicBezTo>
                  <a:cubicBezTo>
                    <a:pt x="1600201" y="73890"/>
                    <a:pt x="1674091" y="87745"/>
                    <a:pt x="1745673" y="90054"/>
                  </a:cubicBezTo>
                  <a:cubicBezTo>
                    <a:pt x="1817255" y="92363"/>
                    <a:pt x="1937328" y="101600"/>
                    <a:pt x="1967346" y="103909"/>
                  </a:cubicBezTo>
                  <a:cubicBezTo>
                    <a:pt x="1997364" y="106218"/>
                    <a:pt x="1961573" y="105063"/>
                    <a:pt x="1925782" y="103909"/>
                  </a:cubicBezTo>
                </a:path>
              </a:pathLst>
            </a:cu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олилиния 6"/>
            <p:cNvSpPr/>
            <p:nvPr/>
          </p:nvSpPr>
          <p:spPr>
            <a:xfrm>
              <a:off x="360218" y="55418"/>
              <a:ext cx="6982691" cy="2286000"/>
            </a:xfrm>
            <a:custGeom>
              <a:avLst/>
              <a:gdLst>
                <a:gd name="connsiteX0" fmla="*/ 0 w 6982691"/>
                <a:gd name="connsiteY0" fmla="*/ 2286000 h 2286000"/>
                <a:gd name="connsiteX1" fmla="*/ 609600 w 6982691"/>
                <a:gd name="connsiteY1" fmla="*/ 1676400 h 2286000"/>
                <a:gd name="connsiteX2" fmla="*/ 942109 w 6982691"/>
                <a:gd name="connsiteY2" fmla="*/ 1288473 h 2286000"/>
                <a:gd name="connsiteX3" fmla="*/ 1233055 w 6982691"/>
                <a:gd name="connsiteY3" fmla="*/ 1108364 h 2286000"/>
                <a:gd name="connsiteX4" fmla="*/ 1496291 w 6982691"/>
                <a:gd name="connsiteY4" fmla="*/ 858982 h 2286000"/>
                <a:gd name="connsiteX5" fmla="*/ 1717964 w 6982691"/>
                <a:gd name="connsiteY5" fmla="*/ 692727 h 2286000"/>
                <a:gd name="connsiteX6" fmla="*/ 1814946 w 6982691"/>
                <a:gd name="connsiteY6" fmla="*/ 581891 h 2286000"/>
                <a:gd name="connsiteX7" fmla="*/ 2078182 w 6982691"/>
                <a:gd name="connsiteY7" fmla="*/ 706582 h 2286000"/>
                <a:gd name="connsiteX8" fmla="*/ 2355273 w 6982691"/>
                <a:gd name="connsiteY8" fmla="*/ 734291 h 2286000"/>
                <a:gd name="connsiteX9" fmla="*/ 2438400 w 6982691"/>
                <a:gd name="connsiteY9" fmla="*/ 581891 h 2286000"/>
                <a:gd name="connsiteX10" fmla="*/ 2798618 w 6982691"/>
                <a:gd name="connsiteY10" fmla="*/ 374073 h 2286000"/>
                <a:gd name="connsiteX11" fmla="*/ 3144982 w 6982691"/>
                <a:gd name="connsiteY11" fmla="*/ 83127 h 2286000"/>
                <a:gd name="connsiteX12" fmla="*/ 3532909 w 6982691"/>
                <a:gd name="connsiteY12" fmla="*/ 415637 h 2286000"/>
                <a:gd name="connsiteX13" fmla="*/ 3810000 w 6982691"/>
                <a:gd name="connsiteY13" fmla="*/ 581891 h 2286000"/>
                <a:gd name="connsiteX14" fmla="*/ 3990109 w 6982691"/>
                <a:gd name="connsiteY14" fmla="*/ 429491 h 2286000"/>
                <a:gd name="connsiteX15" fmla="*/ 4211782 w 6982691"/>
                <a:gd name="connsiteY15" fmla="*/ 692727 h 2286000"/>
                <a:gd name="connsiteX16" fmla="*/ 4308764 w 6982691"/>
                <a:gd name="connsiteY16" fmla="*/ 665018 h 2286000"/>
                <a:gd name="connsiteX17" fmla="*/ 4516582 w 6982691"/>
                <a:gd name="connsiteY17" fmla="*/ 637309 h 2286000"/>
                <a:gd name="connsiteX18" fmla="*/ 4835237 w 6982691"/>
                <a:gd name="connsiteY18" fmla="*/ 845127 h 2286000"/>
                <a:gd name="connsiteX19" fmla="*/ 5153891 w 6982691"/>
                <a:gd name="connsiteY19" fmla="*/ 886691 h 2286000"/>
                <a:gd name="connsiteX20" fmla="*/ 5486400 w 6982691"/>
                <a:gd name="connsiteY20" fmla="*/ 568037 h 2286000"/>
                <a:gd name="connsiteX21" fmla="*/ 5791200 w 6982691"/>
                <a:gd name="connsiteY21" fmla="*/ 471055 h 2286000"/>
                <a:gd name="connsiteX22" fmla="*/ 6248400 w 6982691"/>
                <a:gd name="connsiteY22" fmla="*/ 457200 h 2286000"/>
                <a:gd name="connsiteX23" fmla="*/ 6442364 w 6982691"/>
                <a:gd name="connsiteY23" fmla="*/ 360218 h 2286000"/>
                <a:gd name="connsiteX24" fmla="*/ 6664037 w 6982691"/>
                <a:gd name="connsiteY24" fmla="*/ 360218 h 2286000"/>
                <a:gd name="connsiteX25" fmla="*/ 6691746 w 6982691"/>
                <a:gd name="connsiteY25" fmla="*/ 83127 h 2286000"/>
                <a:gd name="connsiteX26" fmla="*/ 6982691 w 6982691"/>
                <a:gd name="connsiteY26" fmla="*/ 0 h 2286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6982691" h="2286000">
                  <a:moveTo>
                    <a:pt x="0" y="2286000"/>
                  </a:moveTo>
                  <a:cubicBezTo>
                    <a:pt x="226291" y="2064327"/>
                    <a:pt x="452582" y="1842654"/>
                    <a:pt x="609600" y="1676400"/>
                  </a:cubicBezTo>
                  <a:cubicBezTo>
                    <a:pt x="766618" y="1510146"/>
                    <a:pt x="838200" y="1383146"/>
                    <a:pt x="942109" y="1288473"/>
                  </a:cubicBezTo>
                  <a:cubicBezTo>
                    <a:pt x="1046018" y="1193800"/>
                    <a:pt x="1140691" y="1179946"/>
                    <a:pt x="1233055" y="1108364"/>
                  </a:cubicBezTo>
                  <a:cubicBezTo>
                    <a:pt x="1325419" y="1036782"/>
                    <a:pt x="1415473" y="928255"/>
                    <a:pt x="1496291" y="858982"/>
                  </a:cubicBezTo>
                  <a:cubicBezTo>
                    <a:pt x="1577109" y="789709"/>
                    <a:pt x="1664855" y="738909"/>
                    <a:pt x="1717964" y="692727"/>
                  </a:cubicBezTo>
                  <a:cubicBezTo>
                    <a:pt x="1771073" y="646545"/>
                    <a:pt x="1754910" y="579582"/>
                    <a:pt x="1814946" y="581891"/>
                  </a:cubicBezTo>
                  <a:cubicBezTo>
                    <a:pt x="1874982" y="584200"/>
                    <a:pt x="1988128" y="681182"/>
                    <a:pt x="2078182" y="706582"/>
                  </a:cubicBezTo>
                  <a:cubicBezTo>
                    <a:pt x="2168237" y="731982"/>
                    <a:pt x="2295237" y="755073"/>
                    <a:pt x="2355273" y="734291"/>
                  </a:cubicBezTo>
                  <a:cubicBezTo>
                    <a:pt x="2415309" y="713509"/>
                    <a:pt x="2364509" y="641927"/>
                    <a:pt x="2438400" y="581891"/>
                  </a:cubicBezTo>
                  <a:cubicBezTo>
                    <a:pt x="2512291" y="521855"/>
                    <a:pt x="2680854" y="457200"/>
                    <a:pt x="2798618" y="374073"/>
                  </a:cubicBezTo>
                  <a:cubicBezTo>
                    <a:pt x="2916382" y="290946"/>
                    <a:pt x="3022600" y="76200"/>
                    <a:pt x="3144982" y="83127"/>
                  </a:cubicBezTo>
                  <a:cubicBezTo>
                    <a:pt x="3267364" y="90054"/>
                    <a:pt x="3422073" y="332510"/>
                    <a:pt x="3532909" y="415637"/>
                  </a:cubicBezTo>
                  <a:cubicBezTo>
                    <a:pt x="3643745" y="498764"/>
                    <a:pt x="3733800" y="579582"/>
                    <a:pt x="3810000" y="581891"/>
                  </a:cubicBezTo>
                  <a:cubicBezTo>
                    <a:pt x="3886200" y="584200"/>
                    <a:pt x="3923145" y="411018"/>
                    <a:pt x="3990109" y="429491"/>
                  </a:cubicBezTo>
                  <a:cubicBezTo>
                    <a:pt x="4057073" y="447964"/>
                    <a:pt x="4158673" y="653473"/>
                    <a:pt x="4211782" y="692727"/>
                  </a:cubicBezTo>
                  <a:cubicBezTo>
                    <a:pt x="4264891" y="731981"/>
                    <a:pt x="4257964" y="674254"/>
                    <a:pt x="4308764" y="665018"/>
                  </a:cubicBezTo>
                  <a:cubicBezTo>
                    <a:pt x="4359564" y="655782"/>
                    <a:pt x="4428837" y="607291"/>
                    <a:pt x="4516582" y="637309"/>
                  </a:cubicBezTo>
                  <a:cubicBezTo>
                    <a:pt x="4604327" y="667327"/>
                    <a:pt x="4729019" y="803563"/>
                    <a:pt x="4835237" y="845127"/>
                  </a:cubicBezTo>
                  <a:cubicBezTo>
                    <a:pt x="4941455" y="886691"/>
                    <a:pt x="5045364" y="932873"/>
                    <a:pt x="5153891" y="886691"/>
                  </a:cubicBezTo>
                  <a:cubicBezTo>
                    <a:pt x="5262418" y="840509"/>
                    <a:pt x="5380182" y="637310"/>
                    <a:pt x="5486400" y="568037"/>
                  </a:cubicBezTo>
                  <a:cubicBezTo>
                    <a:pt x="5592618" y="498764"/>
                    <a:pt x="5664200" y="489528"/>
                    <a:pt x="5791200" y="471055"/>
                  </a:cubicBezTo>
                  <a:cubicBezTo>
                    <a:pt x="5918200" y="452582"/>
                    <a:pt x="6139873" y="475673"/>
                    <a:pt x="6248400" y="457200"/>
                  </a:cubicBezTo>
                  <a:cubicBezTo>
                    <a:pt x="6356927" y="438727"/>
                    <a:pt x="6373091" y="376382"/>
                    <a:pt x="6442364" y="360218"/>
                  </a:cubicBezTo>
                  <a:cubicBezTo>
                    <a:pt x="6511637" y="344054"/>
                    <a:pt x="6622473" y="406400"/>
                    <a:pt x="6664037" y="360218"/>
                  </a:cubicBezTo>
                  <a:cubicBezTo>
                    <a:pt x="6705601" y="314036"/>
                    <a:pt x="6638637" y="143163"/>
                    <a:pt x="6691746" y="83127"/>
                  </a:cubicBezTo>
                  <a:cubicBezTo>
                    <a:pt x="6744855" y="23091"/>
                    <a:pt x="6934200" y="18473"/>
                    <a:pt x="6982691" y="0"/>
                  </a:cubicBezTo>
                </a:path>
              </a:pathLst>
            </a:cu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</p:grpSp>
      <p:sp>
        <p:nvSpPr>
          <p:cNvPr id="6" name="Полилиния 5"/>
          <p:cNvSpPr/>
          <p:nvPr/>
        </p:nvSpPr>
        <p:spPr>
          <a:xfrm>
            <a:off x="-13855" y="2359891"/>
            <a:ext cx="1731819" cy="660400"/>
          </a:xfrm>
          <a:custGeom>
            <a:avLst/>
            <a:gdLst>
              <a:gd name="connsiteX0" fmla="*/ 0 w 1731819"/>
              <a:gd name="connsiteY0" fmla="*/ 217054 h 660400"/>
              <a:gd name="connsiteX1" fmla="*/ 346364 w 1731819"/>
              <a:gd name="connsiteY1" fmla="*/ 23091 h 660400"/>
              <a:gd name="connsiteX2" fmla="*/ 706582 w 1731819"/>
              <a:gd name="connsiteY2" fmla="*/ 78509 h 660400"/>
              <a:gd name="connsiteX3" fmla="*/ 1302328 w 1731819"/>
              <a:gd name="connsiteY3" fmla="*/ 383309 h 660400"/>
              <a:gd name="connsiteX4" fmla="*/ 1731819 w 1731819"/>
              <a:gd name="connsiteY4" fmla="*/ 660400 h 660400"/>
              <a:gd name="connsiteX5" fmla="*/ 1731819 w 1731819"/>
              <a:gd name="connsiteY5" fmla="*/ 660400 h 66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31819" h="660400">
                <a:moveTo>
                  <a:pt x="0" y="217054"/>
                </a:moveTo>
                <a:cubicBezTo>
                  <a:pt x="114300" y="131618"/>
                  <a:pt x="228600" y="46182"/>
                  <a:pt x="346364" y="23091"/>
                </a:cubicBezTo>
                <a:cubicBezTo>
                  <a:pt x="464128" y="0"/>
                  <a:pt x="547255" y="18473"/>
                  <a:pt x="706582" y="78509"/>
                </a:cubicBezTo>
                <a:cubicBezTo>
                  <a:pt x="865909" y="138545"/>
                  <a:pt x="1131455" y="286327"/>
                  <a:pt x="1302328" y="383309"/>
                </a:cubicBezTo>
                <a:cubicBezTo>
                  <a:pt x="1473201" y="480291"/>
                  <a:pt x="1731819" y="660400"/>
                  <a:pt x="1731819" y="660400"/>
                </a:cubicBezTo>
                <a:lnTo>
                  <a:pt x="1731819" y="660400"/>
                </a:ln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олилиния 7"/>
          <p:cNvSpPr/>
          <p:nvPr/>
        </p:nvSpPr>
        <p:spPr>
          <a:xfrm>
            <a:off x="1343891" y="2530763"/>
            <a:ext cx="1648691" cy="489528"/>
          </a:xfrm>
          <a:custGeom>
            <a:avLst/>
            <a:gdLst>
              <a:gd name="connsiteX0" fmla="*/ 0 w 1648691"/>
              <a:gd name="connsiteY0" fmla="*/ 170873 h 489528"/>
              <a:gd name="connsiteX1" fmla="*/ 207818 w 1648691"/>
              <a:gd name="connsiteY1" fmla="*/ 115455 h 489528"/>
              <a:gd name="connsiteX2" fmla="*/ 318654 w 1648691"/>
              <a:gd name="connsiteY2" fmla="*/ 198582 h 489528"/>
              <a:gd name="connsiteX3" fmla="*/ 415636 w 1648691"/>
              <a:gd name="connsiteY3" fmla="*/ 18473 h 489528"/>
              <a:gd name="connsiteX4" fmla="*/ 734291 w 1648691"/>
              <a:gd name="connsiteY4" fmla="*/ 87746 h 489528"/>
              <a:gd name="connsiteX5" fmla="*/ 1343891 w 1648691"/>
              <a:gd name="connsiteY5" fmla="*/ 309419 h 489528"/>
              <a:gd name="connsiteX6" fmla="*/ 1648691 w 1648691"/>
              <a:gd name="connsiteY6" fmla="*/ 489528 h 4895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48691" h="489528">
                <a:moveTo>
                  <a:pt x="0" y="170873"/>
                </a:moveTo>
                <a:cubicBezTo>
                  <a:pt x="77354" y="140855"/>
                  <a:pt x="154709" y="110837"/>
                  <a:pt x="207818" y="115455"/>
                </a:cubicBezTo>
                <a:cubicBezTo>
                  <a:pt x="260927" y="120073"/>
                  <a:pt x="284018" y="214746"/>
                  <a:pt x="318654" y="198582"/>
                </a:cubicBezTo>
                <a:cubicBezTo>
                  <a:pt x="353290" y="182418"/>
                  <a:pt x="346363" y="36946"/>
                  <a:pt x="415636" y="18473"/>
                </a:cubicBezTo>
                <a:cubicBezTo>
                  <a:pt x="484909" y="0"/>
                  <a:pt x="579582" y="39255"/>
                  <a:pt x="734291" y="87746"/>
                </a:cubicBezTo>
                <a:cubicBezTo>
                  <a:pt x="889000" y="136237"/>
                  <a:pt x="1191491" y="242455"/>
                  <a:pt x="1343891" y="309419"/>
                </a:cubicBezTo>
                <a:cubicBezTo>
                  <a:pt x="1496291" y="376383"/>
                  <a:pt x="1572491" y="432955"/>
                  <a:pt x="1648691" y="489528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олилиния 8"/>
          <p:cNvSpPr/>
          <p:nvPr/>
        </p:nvSpPr>
        <p:spPr>
          <a:xfrm>
            <a:off x="3274291" y="2703946"/>
            <a:ext cx="2572327" cy="330199"/>
          </a:xfrm>
          <a:custGeom>
            <a:avLst/>
            <a:gdLst>
              <a:gd name="connsiteX0" fmla="*/ 78509 w 2572327"/>
              <a:gd name="connsiteY0" fmla="*/ 316345 h 330199"/>
              <a:gd name="connsiteX1" fmla="*/ 78509 w 2572327"/>
              <a:gd name="connsiteY1" fmla="*/ 219363 h 330199"/>
              <a:gd name="connsiteX2" fmla="*/ 549564 w 2572327"/>
              <a:gd name="connsiteY2" fmla="*/ 11545 h 330199"/>
              <a:gd name="connsiteX3" fmla="*/ 854364 w 2572327"/>
              <a:gd name="connsiteY3" fmla="*/ 150090 h 330199"/>
              <a:gd name="connsiteX4" fmla="*/ 1131454 w 2572327"/>
              <a:gd name="connsiteY4" fmla="*/ 108527 h 330199"/>
              <a:gd name="connsiteX5" fmla="*/ 1450109 w 2572327"/>
              <a:gd name="connsiteY5" fmla="*/ 233218 h 330199"/>
              <a:gd name="connsiteX6" fmla="*/ 1547091 w 2572327"/>
              <a:gd name="connsiteY6" fmla="*/ 80818 h 330199"/>
              <a:gd name="connsiteX7" fmla="*/ 1851891 w 2572327"/>
              <a:gd name="connsiteY7" fmla="*/ 80818 h 330199"/>
              <a:gd name="connsiteX8" fmla="*/ 1962727 w 2572327"/>
              <a:gd name="connsiteY8" fmla="*/ 247072 h 330199"/>
              <a:gd name="connsiteX9" fmla="*/ 2142836 w 2572327"/>
              <a:gd name="connsiteY9" fmla="*/ 163945 h 330199"/>
              <a:gd name="connsiteX10" fmla="*/ 2392218 w 2572327"/>
              <a:gd name="connsiteY10" fmla="*/ 247072 h 330199"/>
              <a:gd name="connsiteX11" fmla="*/ 2447636 w 2572327"/>
              <a:gd name="connsiteY11" fmla="*/ 247072 h 330199"/>
              <a:gd name="connsiteX12" fmla="*/ 2572327 w 2572327"/>
              <a:gd name="connsiteY12" fmla="*/ 330199 h 330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572327" h="330199">
                <a:moveTo>
                  <a:pt x="78509" y="316345"/>
                </a:moveTo>
                <a:cubicBezTo>
                  <a:pt x="39254" y="293254"/>
                  <a:pt x="0" y="270163"/>
                  <a:pt x="78509" y="219363"/>
                </a:cubicBezTo>
                <a:cubicBezTo>
                  <a:pt x="157018" y="168563"/>
                  <a:pt x="420255" y="23091"/>
                  <a:pt x="549564" y="11545"/>
                </a:cubicBezTo>
                <a:cubicBezTo>
                  <a:pt x="678873" y="0"/>
                  <a:pt x="757382" y="133926"/>
                  <a:pt x="854364" y="150090"/>
                </a:cubicBezTo>
                <a:cubicBezTo>
                  <a:pt x="951346" y="166254"/>
                  <a:pt x="1032163" y="94672"/>
                  <a:pt x="1131454" y="108527"/>
                </a:cubicBezTo>
                <a:cubicBezTo>
                  <a:pt x="1230745" y="122382"/>
                  <a:pt x="1380836" y="237836"/>
                  <a:pt x="1450109" y="233218"/>
                </a:cubicBezTo>
                <a:cubicBezTo>
                  <a:pt x="1519382" y="228600"/>
                  <a:pt x="1480127" y="106218"/>
                  <a:pt x="1547091" y="80818"/>
                </a:cubicBezTo>
                <a:cubicBezTo>
                  <a:pt x="1614055" y="55418"/>
                  <a:pt x="1782618" y="53109"/>
                  <a:pt x="1851891" y="80818"/>
                </a:cubicBezTo>
                <a:cubicBezTo>
                  <a:pt x="1921164" y="108527"/>
                  <a:pt x="1914236" y="233218"/>
                  <a:pt x="1962727" y="247072"/>
                </a:cubicBezTo>
                <a:cubicBezTo>
                  <a:pt x="2011218" y="260926"/>
                  <a:pt x="2071254" y="163945"/>
                  <a:pt x="2142836" y="163945"/>
                </a:cubicBezTo>
                <a:cubicBezTo>
                  <a:pt x="2214418" y="163945"/>
                  <a:pt x="2341418" y="233218"/>
                  <a:pt x="2392218" y="247072"/>
                </a:cubicBezTo>
                <a:cubicBezTo>
                  <a:pt x="2443018" y="260926"/>
                  <a:pt x="2417618" y="233218"/>
                  <a:pt x="2447636" y="247072"/>
                </a:cubicBezTo>
                <a:cubicBezTo>
                  <a:pt x="2477654" y="260926"/>
                  <a:pt x="2524990" y="295562"/>
                  <a:pt x="2572327" y="330199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олилиния 12"/>
          <p:cNvSpPr/>
          <p:nvPr/>
        </p:nvSpPr>
        <p:spPr>
          <a:xfrm>
            <a:off x="5472545" y="789709"/>
            <a:ext cx="3685310" cy="2064327"/>
          </a:xfrm>
          <a:custGeom>
            <a:avLst/>
            <a:gdLst>
              <a:gd name="connsiteX0" fmla="*/ 0 w 3685310"/>
              <a:gd name="connsiteY0" fmla="*/ 2064327 h 2064327"/>
              <a:gd name="connsiteX1" fmla="*/ 304800 w 3685310"/>
              <a:gd name="connsiteY1" fmla="*/ 1911927 h 2064327"/>
              <a:gd name="connsiteX2" fmla="*/ 595746 w 3685310"/>
              <a:gd name="connsiteY2" fmla="*/ 1413164 h 2064327"/>
              <a:gd name="connsiteX3" fmla="*/ 983673 w 3685310"/>
              <a:gd name="connsiteY3" fmla="*/ 1052946 h 2064327"/>
              <a:gd name="connsiteX4" fmla="*/ 1274619 w 3685310"/>
              <a:gd name="connsiteY4" fmla="*/ 942109 h 2064327"/>
              <a:gd name="connsiteX5" fmla="*/ 1925782 w 3685310"/>
              <a:gd name="connsiteY5" fmla="*/ 512618 h 2064327"/>
              <a:gd name="connsiteX6" fmla="*/ 2521528 w 3685310"/>
              <a:gd name="connsiteY6" fmla="*/ 332509 h 2064327"/>
              <a:gd name="connsiteX7" fmla="*/ 3241964 w 3685310"/>
              <a:gd name="connsiteY7" fmla="*/ 166255 h 2064327"/>
              <a:gd name="connsiteX8" fmla="*/ 3685310 w 3685310"/>
              <a:gd name="connsiteY8" fmla="*/ 0 h 2064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685310" h="2064327">
                <a:moveTo>
                  <a:pt x="0" y="2064327"/>
                </a:moveTo>
                <a:cubicBezTo>
                  <a:pt x="102754" y="2042390"/>
                  <a:pt x="205509" y="2020454"/>
                  <a:pt x="304800" y="1911927"/>
                </a:cubicBezTo>
                <a:cubicBezTo>
                  <a:pt x="404091" y="1803400"/>
                  <a:pt x="482601" y="1556328"/>
                  <a:pt x="595746" y="1413164"/>
                </a:cubicBezTo>
                <a:cubicBezTo>
                  <a:pt x="708892" y="1270001"/>
                  <a:pt x="870528" y="1131455"/>
                  <a:pt x="983673" y="1052946"/>
                </a:cubicBezTo>
                <a:cubicBezTo>
                  <a:pt x="1096818" y="974437"/>
                  <a:pt x="1117601" y="1032164"/>
                  <a:pt x="1274619" y="942109"/>
                </a:cubicBezTo>
                <a:cubicBezTo>
                  <a:pt x="1431637" y="852054"/>
                  <a:pt x="1717964" y="614218"/>
                  <a:pt x="1925782" y="512618"/>
                </a:cubicBezTo>
                <a:cubicBezTo>
                  <a:pt x="2133600" y="411018"/>
                  <a:pt x="2302164" y="390236"/>
                  <a:pt x="2521528" y="332509"/>
                </a:cubicBezTo>
                <a:cubicBezTo>
                  <a:pt x="2740892" y="274782"/>
                  <a:pt x="3048000" y="221673"/>
                  <a:pt x="3241964" y="166255"/>
                </a:cubicBezTo>
                <a:cubicBezTo>
                  <a:pt x="3435928" y="110837"/>
                  <a:pt x="3560619" y="55418"/>
                  <a:pt x="3685310" y="0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chemeClr val="tx1"/>
                </a:solidFill>
              </a:ln>
            </a:endParaRPr>
          </a:p>
        </p:txBody>
      </p:sp>
    </p:spTree>
  </p:cSld>
  <p:clrMapOvr>
    <a:masterClrMapping/>
  </p:clrMapOvr>
  <p:transition advTm="1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/>
          <p:nvPr/>
        </p:nvSpPr>
        <p:spPr>
          <a:xfrm>
            <a:off x="-13855" y="3034145"/>
            <a:ext cx="9213273" cy="969819"/>
          </a:xfrm>
          <a:custGeom>
            <a:avLst/>
            <a:gdLst>
              <a:gd name="connsiteX0" fmla="*/ 0 w 9213273"/>
              <a:gd name="connsiteY0" fmla="*/ 0 h 969819"/>
              <a:gd name="connsiteX1" fmla="*/ 6096000 w 9213273"/>
              <a:gd name="connsiteY1" fmla="*/ 27710 h 969819"/>
              <a:gd name="connsiteX2" fmla="*/ 8021782 w 9213273"/>
              <a:gd name="connsiteY2" fmla="*/ 83128 h 969819"/>
              <a:gd name="connsiteX3" fmla="*/ 6331528 w 9213273"/>
              <a:gd name="connsiteY3" fmla="*/ 180110 h 969819"/>
              <a:gd name="connsiteX4" fmla="*/ 6470073 w 9213273"/>
              <a:gd name="connsiteY4" fmla="*/ 277091 h 969819"/>
              <a:gd name="connsiteX5" fmla="*/ 8575964 w 9213273"/>
              <a:gd name="connsiteY5" fmla="*/ 429491 h 969819"/>
              <a:gd name="connsiteX6" fmla="*/ 8035637 w 9213273"/>
              <a:gd name="connsiteY6" fmla="*/ 526473 h 969819"/>
              <a:gd name="connsiteX7" fmla="*/ 7772400 w 9213273"/>
              <a:gd name="connsiteY7" fmla="*/ 692728 h 969819"/>
              <a:gd name="connsiteX8" fmla="*/ 9213273 w 9213273"/>
              <a:gd name="connsiteY8" fmla="*/ 969819 h 969819"/>
              <a:gd name="connsiteX9" fmla="*/ 9213273 w 9213273"/>
              <a:gd name="connsiteY9" fmla="*/ 969819 h 969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213273" h="969819">
                <a:moveTo>
                  <a:pt x="0" y="0"/>
                </a:moveTo>
                <a:lnTo>
                  <a:pt x="6096000" y="27710"/>
                </a:lnTo>
                <a:cubicBezTo>
                  <a:pt x="7432964" y="41565"/>
                  <a:pt x="7982527" y="57728"/>
                  <a:pt x="8021782" y="83128"/>
                </a:cubicBezTo>
                <a:cubicBezTo>
                  <a:pt x="8061037" y="108528"/>
                  <a:pt x="6590146" y="147783"/>
                  <a:pt x="6331528" y="180110"/>
                </a:cubicBezTo>
                <a:cubicBezTo>
                  <a:pt x="6072910" y="212437"/>
                  <a:pt x="6096000" y="235528"/>
                  <a:pt x="6470073" y="277091"/>
                </a:cubicBezTo>
                <a:cubicBezTo>
                  <a:pt x="6844146" y="318654"/>
                  <a:pt x="8315037" y="387927"/>
                  <a:pt x="8575964" y="429491"/>
                </a:cubicBezTo>
                <a:cubicBezTo>
                  <a:pt x="8836891" y="471055"/>
                  <a:pt x="8169564" y="482600"/>
                  <a:pt x="8035637" y="526473"/>
                </a:cubicBezTo>
                <a:cubicBezTo>
                  <a:pt x="7901710" y="570346"/>
                  <a:pt x="7576127" y="618837"/>
                  <a:pt x="7772400" y="692728"/>
                </a:cubicBezTo>
                <a:cubicBezTo>
                  <a:pt x="7968673" y="766619"/>
                  <a:pt x="9213273" y="969819"/>
                  <a:pt x="9213273" y="969819"/>
                </a:cubicBezTo>
                <a:lnTo>
                  <a:pt x="9213273" y="969819"/>
                </a:ln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7"/>
          <p:cNvGrpSpPr/>
          <p:nvPr/>
        </p:nvGrpSpPr>
        <p:grpSpPr>
          <a:xfrm>
            <a:off x="-41564" y="55418"/>
            <a:ext cx="7384473" cy="2286000"/>
            <a:chOff x="-41564" y="55418"/>
            <a:chExt cx="7384473" cy="2286000"/>
          </a:xfrm>
        </p:grpSpPr>
        <p:sp>
          <p:nvSpPr>
            <p:cNvPr id="5" name="Полилиния 4"/>
            <p:cNvSpPr/>
            <p:nvPr/>
          </p:nvSpPr>
          <p:spPr>
            <a:xfrm>
              <a:off x="-41564" y="755073"/>
              <a:ext cx="1997364" cy="413327"/>
            </a:xfrm>
            <a:custGeom>
              <a:avLst/>
              <a:gdLst>
                <a:gd name="connsiteX0" fmla="*/ 0 w 1997364"/>
                <a:gd name="connsiteY0" fmla="*/ 284018 h 413327"/>
                <a:gd name="connsiteX1" fmla="*/ 374073 w 1997364"/>
                <a:gd name="connsiteY1" fmla="*/ 6927 h 413327"/>
                <a:gd name="connsiteX2" fmla="*/ 581891 w 1997364"/>
                <a:gd name="connsiteY2" fmla="*/ 242454 h 413327"/>
                <a:gd name="connsiteX3" fmla="*/ 748146 w 1997364"/>
                <a:gd name="connsiteY3" fmla="*/ 159327 h 413327"/>
                <a:gd name="connsiteX4" fmla="*/ 900546 w 1997364"/>
                <a:gd name="connsiteY4" fmla="*/ 159327 h 413327"/>
                <a:gd name="connsiteX5" fmla="*/ 1413164 w 1997364"/>
                <a:gd name="connsiteY5" fmla="*/ 408709 h 413327"/>
                <a:gd name="connsiteX6" fmla="*/ 1136073 w 1997364"/>
                <a:gd name="connsiteY6" fmla="*/ 187036 h 413327"/>
                <a:gd name="connsiteX7" fmla="*/ 1371600 w 1997364"/>
                <a:gd name="connsiteY7" fmla="*/ 187036 h 413327"/>
                <a:gd name="connsiteX8" fmla="*/ 1537855 w 1997364"/>
                <a:gd name="connsiteY8" fmla="*/ 90054 h 413327"/>
                <a:gd name="connsiteX9" fmla="*/ 1745673 w 1997364"/>
                <a:gd name="connsiteY9" fmla="*/ 90054 h 413327"/>
                <a:gd name="connsiteX10" fmla="*/ 1967346 w 1997364"/>
                <a:gd name="connsiteY10" fmla="*/ 103909 h 413327"/>
                <a:gd name="connsiteX11" fmla="*/ 1925782 w 1997364"/>
                <a:gd name="connsiteY11" fmla="*/ 103909 h 4133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997364" h="413327">
                  <a:moveTo>
                    <a:pt x="0" y="284018"/>
                  </a:moveTo>
                  <a:cubicBezTo>
                    <a:pt x="138545" y="148936"/>
                    <a:pt x="277091" y="13854"/>
                    <a:pt x="374073" y="6927"/>
                  </a:cubicBezTo>
                  <a:cubicBezTo>
                    <a:pt x="471055" y="0"/>
                    <a:pt x="519546" y="217054"/>
                    <a:pt x="581891" y="242454"/>
                  </a:cubicBezTo>
                  <a:cubicBezTo>
                    <a:pt x="644236" y="267854"/>
                    <a:pt x="695037" y="173182"/>
                    <a:pt x="748146" y="159327"/>
                  </a:cubicBezTo>
                  <a:cubicBezTo>
                    <a:pt x="801255" y="145472"/>
                    <a:pt x="789710" y="117763"/>
                    <a:pt x="900546" y="159327"/>
                  </a:cubicBezTo>
                  <a:cubicBezTo>
                    <a:pt x="1011382" y="200891"/>
                    <a:pt x="1373910" y="404091"/>
                    <a:pt x="1413164" y="408709"/>
                  </a:cubicBezTo>
                  <a:cubicBezTo>
                    <a:pt x="1452418" y="413327"/>
                    <a:pt x="1143000" y="223981"/>
                    <a:pt x="1136073" y="187036"/>
                  </a:cubicBezTo>
                  <a:cubicBezTo>
                    <a:pt x="1129146" y="150091"/>
                    <a:pt x="1304636" y="203200"/>
                    <a:pt x="1371600" y="187036"/>
                  </a:cubicBezTo>
                  <a:cubicBezTo>
                    <a:pt x="1438564" y="170872"/>
                    <a:pt x="1475510" y="106218"/>
                    <a:pt x="1537855" y="90054"/>
                  </a:cubicBezTo>
                  <a:cubicBezTo>
                    <a:pt x="1600201" y="73890"/>
                    <a:pt x="1674091" y="87745"/>
                    <a:pt x="1745673" y="90054"/>
                  </a:cubicBezTo>
                  <a:cubicBezTo>
                    <a:pt x="1817255" y="92363"/>
                    <a:pt x="1937328" y="101600"/>
                    <a:pt x="1967346" y="103909"/>
                  </a:cubicBezTo>
                  <a:cubicBezTo>
                    <a:pt x="1997364" y="106218"/>
                    <a:pt x="1961573" y="105063"/>
                    <a:pt x="1925782" y="103909"/>
                  </a:cubicBezTo>
                </a:path>
              </a:pathLst>
            </a:cu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олилиния 6"/>
            <p:cNvSpPr/>
            <p:nvPr/>
          </p:nvSpPr>
          <p:spPr>
            <a:xfrm>
              <a:off x="360218" y="55418"/>
              <a:ext cx="6982691" cy="2286000"/>
            </a:xfrm>
            <a:custGeom>
              <a:avLst/>
              <a:gdLst>
                <a:gd name="connsiteX0" fmla="*/ 0 w 6982691"/>
                <a:gd name="connsiteY0" fmla="*/ 2286000 h 2286000"/>
                <a:gd name="connsiteX1" fmla="*/ 609600 w 6982691"/>
                <a:gd name="connsiteY1" fmla="*/ 1676400 h 2286000"/>
                <a:gd name="connsiteX2" fmla="*/ 942109 w 6982691"/>
                <a:gd name="connsiteY2" fmla="*/ 1288473 h 2286000"/>
                <a:gd name="connsiteX3" fmla="*/ 1233055 w 6982691"/>
                <a:gd name="connsiteY3" fmla="*/ 1108364 h 2286000"/>
                <a:gd name="connsiteX4" fmla="*/ 1496291 w 6982691"/>
                <a:gd name="connsiteY4" fmla="*/ 858982 h 2286000"/>
                <a:gd name="connsiteX5" fmla="*/ 1717964 w 6982691"/>
                <a:gd name="connsiteY5" fmla="*/ 692727 h 2286000"/>
                <a:gd name="connsiteX6" fmla="*/ 1814946 w 6982691"/>
                <a:gd name="connsiteY6" fmla="*/ 581891 h 2286000"/>
                <a:gd name="connsiteX7" fmla="*/ 2078182 w 6982691"/>
                <a:gd name="connsiteY7" fmla="*/ 706582 h 2286000"/>
                <a:gd name="connsiteX8" fmla="*/ 2355273 w 6982691"/>
                <a:gd name="connsiteY8" fmla="*/ 734291 h 2286000"/>
                <a:gd name="connsiteX9" fmla="*/ 2438400 w 6982691"/>
                <a:gd name="connsiteY9" fmla="*/ 581891 h 2286000"/>
                <a:gd name="connsiteX10" fmla="*/ 2798618 w 6982691"/>
                <a:gd name="connsiteY10" fmla="*/ 374073 h 2286000"/>
                <a:gd name="connsiteX11" fmla="*/ 3144982 w 6982691"/>
                <a:gd name="connsiteY11" fmla="*/ 83127 h 2286000"/>
                <a:gd name="connsiteX12" fmla="*/ 3532909 w 6982691"/>
                <a:gd name="connsiteY12" fmla="*/ 415637 h 2286000"/>
                <a:gd name="connsiteX13" fmla="*/ 3810000 w 6982691"/>
                <a:gd name="connsiteY13" fmla="*/ 581891 h 2286000"/>
                <a:gd name="connsiteX14" fmla="*/ 3990109 w 6982691"/>
                <a:gd name="connsiteY14" fmla="*/ 429491 h 2286000"/>
                <a:gd name="connsiteX15" fmla="*/ 4211782 w 6982691"/>
                <a:gd name="connsiteY15" fmla="*/ 692727 h 2286000"/>
                <a:gd name="connsiteX16" fmla="*/ 4308764 w 6982691"/>
                <a:gd name="connsiteY16" fmla="*/ 665018 h 2286000"/>
                <a:gd name="connsiteX17" fmla="*/ 4516582 w 6982691"/>
                <a:gd name="connsiteY17" fmla="*/ 637309 h 2286000"/>
                <a:gd name="connsiteX18" fmla="*/ 4835237 w 6982691"/>
                <a:gd name="connsiteY18" fmla="*/ 845127 h 2286000"/>
                <a:gd name="connsiteX19" fmla="*/ 5153891 w 6982691"/>
                <a:gd name="connsiteY19" fmla="*/ 886691 h 2286000"/>
                <a:gd name="connsiteX20" fmla="*/ 5486400 w 6982691"/>
                <a:gd name="connsiteY20" fmla="*/ 568037 h 2286000"/>
                <a:gd name="connsiteX21" fmla="*/ 5791200 w 6982691"/>
                <a:gd name="connsiteY21" fmla="*/ 471055 h 2286000"/>
                <a:gd name="connsiteX22" fmla="*/ 6248400 w 6982691"/>
                <a:gd name="connsiteY22" fmla="*/ 457200 h 2286000"/>
                <a:gd name="connsiteX23" fmla="*/ 6442364 w 6982691"/>
                <a:gd name="connsiteY23" fmla="*/ 360218 h 2286000"/>
                <a:gd name="connsiteX24" fmla="*/ 6664037 w 6982691"/>
                <a:gd name="connsiteY24" fmla="*/ 360218 h 2286000"/>
                <a:gd name="connsiteX25" fmla="*/ 6691746 w 6982691"/>
                <a:gd name="connsiteY25" fmla="*/ 83127 h 2286000"/>
                <a:gd name="connsiteX26" fmla="*/ 6982691 w 6982691"/>
                <a:gd name="connsiteY26" fmla="*/ 0 h 2286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6982691" h="2286000">
                  <a:moveTo>
                    <a:pt x="0" y="2286000"/>
                  </a:moveTo>
                  <a:cubicBezTo>
                    <a:pt x="226291" y="2064327"/>
                    <a:pt x="452582" y="1842654"/>
                    <a:pt x="609600" y="1676400"/>
                  </a:cubicBezTo>
                  <a:cubicBezTo>
                    <a:pt x="766618" y="1510146"/>
                    <a:pt x="838200" y="1383146"/>
                    <a:pt x="942109" y="1288473"/>
                  </a:cubicBezTo>
                  <a:cubicBezTo>
                    <a:pt x="1046018" y="1193800"/>
                    <a:pt x="1140691" y="1179946"/>
                    <a:pt x="1233055" y="1108364"/>
                  </a:cubicBezTo>
                  <a:cubicBezTo>
                    <a:pt x="1325419" y="1036782"/>
                    <a:pt x="1415473" y="928255"/>
                    <a:pt x="1496291" y="858982"/>
                  </a:cubicBezTo>
                  <a:cubicBezTo>
                    <a:pt x="1577109" y="789709"/>
                    <a:pt x="1664855" y="738909"/>
                    <a:pt x="1717964" y="692727"/>
                  </a:cubicBezTo>
                  <a:cubicBezTo>
                    <a:pt x="1771073" y="646545"/>
                    <a:pt x="1754910" y="579582"/>
                    <a:pt x="1814946" y="581891"/>
                  </a:cubicBezTo>
                  <a:cubicBezTo>
                    <a:pt x="1874982" y="584200"/>
                    <a:pt x="1988128" y="681182"/>
                    <a:pt x="2078182" y="706582"/>
                  </a:cubicBezTo>
                  <a:cubicBezTo>
                    <a:pt x="2168237" y="731982"/>
                    <a:pt x="2295237" y="755073"/>
                    <a:pt x="2355273" y="734291"/>
                  </a:cubicBezTo>
                  <a:cubicBezTo>
                    <a:pt x="2415309" y="713509"/>
                    <a:pt x="2364509" y="641927"/>
                    <a:pt x="2438400" y="581891"/>
                  </a:cubicBezTo>
                  <a:cubicBezTo>
                    <a:pt x="2512291" y="521855"/>
                    <a:pt x="2680854" y="457200"/>
                    <a:pt x="2798618" y="374073"/>
                  </a:cubicBezTo>
                  <a:cubicBezTo>
                    <a:pt x="2916382" y="290946"/>
                    <a:pt x="3022600" y="76200"/>
                    <a:pt x="3144982" y="83127"/>
                  </a:cubicBezTo>
                  <a:cubicBezTo>
                    <a:pt x="3267364" y="90054"/>
                    <a:pt x="3422073" y="332510"/>
                    <a:pt x="3532909" y="415637"/>
                  </a:cubicBezTo>
                  <a:cubicBezTo>
                    <a:pt x="3643745" y="498764"/>
                    <a:pt x="3733800" y="579582"/>
                    <a:pt x="3810000" y="581891"/>
                  </a:cubicBezTo>
                  <a:cubicBezTo>
                    <a:pt x="3886200" y="584200"/>
                    <a:pt x="3923145" y="411018"/>
                    <a:pt x="3990109" y="429491"/>
                  </a:cubicBezTo>
                  <a:cubicBezTo>
                    <a:pt x="4057073" y="447964"/>
                    <a:pt x="4158673" y="653473"/>
                    <a:pt x="4211782" y="692727"/>
                  </a:cubicBezTo>
                  <a:cubicBezTo>
                    <a:pt x="4264891" y="731981"/>
                    <a:pt x="4257964" y="674254"/>
                    <a:pt x="4308764" y="665018"/>
                  </a:cubicBezTo>
                  <a:cubicBezTo>
                    <a:pt x="4359564" y="655782"/>
                    <a:pt x="4428837" y="607291"/>
                    <a:pt x="4516582" y="637309"/>
                  </a:cubicBezTo>
                  <a:cubicBezTo>
                    <a:pt x="4604327" y="667327"/>
                    <a:pt x="4729019" y="803563"/>
                    <a:pt x="4835237" y="845127"/>
                  </a:cubicBezTo>
                  <a:cubicBezTo>
                    <a:pt x="4941455" y="886691"/>
                    <a:pt x="5045364" y="932873"/>
                    <a:pt x="5153891" y="886691"/>
                  </a:cubicBezTo>
                  <a:cubicBezTo>
                    <a:pt x="5262418" y="840509"/>
                    <a:pt x="5380182" y="637310"/>
                    <a:pt x="5486400" y="568037"/>
                  </a:cubicBezTo>
                  <a:cubicBezTo>
                    <a:pt x="5592618" y="498764"/>
                    <a:pt x="5664200" y="489528"/>
                    <a:pt x="5791200" y="471055"/>
                  </a:cubicBezTo>
                  <a:cubicBezTo>
                    <a:pt x="5918200" y="452582"/>
                    <a:pt x="6139873" y="475673"/>
                    <a:pt x="6248400" y="457200"/>
                  </a:cubicBezTo>
                  <a:cubicBezTo>
                    <a:pt x="6356927" y="438727"/>
                    <a:pt x="6373091" y="376382"/>
                    <a:pt x="6442364" y="360218"/>
                  </a:cubicBezTo>
                  <a:cubicBezTo>
                    <a:pt x="6511637" y="344054"/>
                    <a:pt x="6622473" y="406400"/>
                    <a:pt x="6664037" y="360218"/>
                  </a:cubicBezTo>
                  <a:cubicBezTo>
                    <a:pt x="6705601" y="314036"/>
                    <a:pt x="6638637" y="143163"/>
                    <a:pt x="6691746" y="83127"/>
                  </a:cubicBezTo>
                  <a:cubicBezTo>
                    <a:pt x="6744855" y="23091"/>
                    <a:pt x="6934200" y="18473"/>
                    <a:pt x="6982691" y="0"/>
                  </a:cubicBezTo>
                </a:path>
              </a:pathLst>
            </a:cu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</p:grpSp>
      <p:sp>
        <p:nvSpPr>
          <p:cNvPr id="6" name="Полилиния 5"/>
          <p:cNvSpPr/>
          <p:nvPr/>
        </p:nvSpPr>
        <p:spPr>
          <a:xfrm>
            <a:off x="-13855" y="2359891"/>
            <a:ext cx="1731819" cy="660400"/>
          </a:xfrm>
          <a:custGeom>
            <a:avLst/>
            <a:gdLst>
              <a:gd name="connsiteX0" fmla="*/ 0 w 1731819"/>
              <a:gd name="connsiteY0" fmla="*/ 217054 h 660400"/>
              <a:gd name="connsiteX1" fmla="*/ 346364 w 1731819"/>
              <a:gd name="connsiteY1" fmla="*/ 23091 h 660400"/>
              <a:gd name="connsiteX2" fmla="*/ 706582 w 1731819"/>
              <a:gd name="connsiteY2" fmla="*/ 78509 h 660400"/>
              <a:gd name="connsiteX3" fmla="*/ 1302328 w 1731819"/>
              <a:gd name="connsiteY3" fmla="*/ 383309 h 660400"/>
              <a:gd name="connsiteX4" fmla="*/ 1731819 w 1731819"/>
              <a:gd name="connsiteY4" fmla="*/ 660400 h 660400"/>
              <a:gd name="connsiteX5" fmla="*/ 1731819 w 1731819"/>
              <a:gd name="connsiteY5" fmla="*/ 660400 h 66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31819" h="660400">
                <a:moveTo>
                  <a:pt x="0" y="217054"/>
                </a:moveTo>
                <a:cubicBezTo>
                  <a:pt x="114300" y="131618"/>
                  <a:pt x="228600" y="46182"/>
                  <a:pt x="346364" y="23091"/>
                </a:cubicBezTo>
                <a:cubicBezTo>
                  <a:pt x="464128" y="0"/>
                  <a:pt x="547255" y="18473"/>
                  <a:pt x="706582" y="78509"/>
                </a:cubicBezTo>
                <a:cubicBezTo>
                  <a:pt x="865909" y="138545"/>
                  <a:pt x="1131455" y="286327"/>
                  <a:pt x="1302328" y="383309"/>
                </a:cubicBezTo>
                <a:cubicBezTo>
                  <a:pt x="1473201" y="480291"/>
                  <a:pt x="1731819" y="660400"/>
                  <a:pt x="1731819" y="660400"/>
                </a:cubicBezTo>
                <a:lnTo>
                  <a:pt x="1731819" y="660400"/>
                </a:ln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олилиния 7"/>
          <p:cNvSpPr/>
          <p:nvPr/>
        </p:nvSpPr>
        <p:spPr>
          <a:xfrm>
            <a:off x="1343891" y="2530763"/>
            <a:ext cx="1648691" cy="489528"/>
          </a:xfrm>
          <a:custGeom>
            <a:avLst/>
            <a:gdLst>
              <a:gd name="connsiteX0" fmla="*/ 0 w 1648691"/>
              <a:gd name="connsiteY0" fmla="*/ 170873 h 489528"/>
              <a:gd name="connsiteX1" fmla="*/ 207818 w 1648691"/>
              <a:gd name="connsiteY1" fmla="*/ 115455 h 489528"/>
              <a:gd name="connsiteX2" fmla="*/ 318654 w 1648691"/>
              <a:gd name="connsiteY2" fmla="*/ 198582 h 489528"/>
              <a:gd name="connsiteX3" fmla="*/ 415636 w 1648691"/>
              <a:gd name="connsiteY3" fmla="*/ 18473 h 489528"/>
              <a:gd name="connsiteX4" fmla="*/ 734291 w 1648691"/>
              <a:gd name="connsiteY4" fmla="*/ 87746 h 489528"/>
              <a:gd name="connsiteX5" fmla="*/ 1343891 w 1648691"/>
              <a:gd name="connsiteY5" fmla="*/ 309419 h 489528"/>
              <a:gd name="connsiteX6" fmla="*/ 1648691 w 1648691"/>
              <a:gd name="connsiteY6" fmla="*/ 489528 h 4895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48691" h="489528">
                <a:moveTo>
                  <a:pt x="0" y="170873"/>
                </a:moveTo>
                <a:cubicBezTo>
                  <a:pt x="77354" y="140855"/>
                  <a:pt x="154709" y="110837"/>
                  <a:pt x="207818" y="115455"/>
                </a:cubicBezTo>
                <a:cubicBezTo>
                  <a:pt x="260927" y="120073"/>
                  <a:pt x="284018" y="214746"/>
                  <a:pt x="318654" y="198582"/>
                </a:cubicBezTo>
                <a:cubicBezTo>
                  <a:pt x="353290" y="182418"/>
                  <a:pt x="346363" y="36946"/>
                  <a:pt x="415636" y="18473"/>
                </a:cubicBezTo>
                <a:cubicBezTo>
                  <a:pt x="484909" y="0"/>
                  <a:pt x="579582" y="39255"/>
                  <a:pt x="734291" y="87746"/>
                </a:cubicBezTo>
                <a:cubicBezTo>
                  <a:pt x="889000" y="136237"/>
                  <a:pt x="1191491" y="242455"/>
                  <a:pt x="1343891" y="309419"/>
                </a:cubicBezTo>
                <a:cubicBezTo>
                  <a:pt x="1496291" y="376383"/>
                  <a:pt x="1572491" y="432955"/>
                  <a:pt x="1648691" y="489528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олилиния 8"/>
          <p:cNvSpPr/>
          <p:nvPr/>
        </p:nvSpPr>
        <p:spPr>
          <a:xfrm>
            <a:off x="3274291" y="2703946"/>
            <a:ext cx="2572327" cy="330199"/>
          </a:xfrm>
          <a:custGeom>
            <a:avLst/>
            <a:gdLst>
              <a:gd name="connsiteX0" fmla="*/ 78509 w 2572327"/>
              <a:gd name="connsiteY0" fmla="*/ 316345 h 330199"/>
              <a:gd name="connsiteX1" fmla="*/ 78509 w 2572327"/>
              <a:gd name="connsiteY1" fmla="*/ 219363 h 330199"/>
              <a:gd name="connsiteX2" fmla="*/ 549564 w 2572327"/>
              <a:gd name="connsiteY2" fmla="*/ 11545 h 330199"/>
              <a:gd name="connsiteX3" fmla="*/ 854364 w 2572327"/>
              <a:gd name="connsiteY3" fmla="*/ 150090 h 330199"/>
              <a:gd name="connsiteX4" fmla="*/ 1131454 w 2572327"/>
              <a:gd name="connsiteY4" fmla="*/ 108527 h 330199"/>
              <a:gd name="connsiteX5" fmla="*/ 1450109 w 2572327"/>
              <a:gd name="connsiteY5" fmla="*/ 233218 h 330199"/>
              <a:gd name="connsiteX6" fmla="*/ 1547091 w 2572327"/>
              <a:gd name="connsiteY6" fmla="*/ 80818 h 330199"/>
              <a:gd name="connsiteX7" fmla="*/ 1851891 w 2572327"/>
              <a:gd name="connsiteY7" fmla="*/ 80818 h 330199"/>
              <a:gd name="connsiteX8" fmla="*/ 1962727 w 2572327"/>
              <a:gd name="connsiteY8" fmla="*/ 247072 h 330199"/>
              <a:gd name="connsiteX9" fmla="*/ 2142836 w 2572327"/>
              <a:gd name="connsiteY9" fmla="*/ 163945 h 330199"/>
              <a:gd name="connsiteX10" fmla="*/ 2392218 w 2572327"/>
              <a:gd name="connsiteY10" fmla="*/ 247072 h 330199"/>
              <a:gd name="connsiteX11" fmla="*/ 2447636 w 2572327"/>
              <a:gd name="connsiteY11" fmla="*/ 247072 h 330199"/>
              <a:gd name="connsiteX12" fmla="*/ 2572327 w 2572327"/>
              <a:gd name="connsiteY12" fmla="*/ 330199 h 330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572327" h="330199">
                <a:moveTo>
                  <a:pt x="78509" y="316345"/>
                </a:moveTo>
                <a:cubicBezTo>
                  <a:pt x="39254" y="293254"/>
                  <a:pt x="0" y="270163"/>
                  <a:pt x="78509" y="219363"/>
                </a:cubicBezTo>
                <a:cubicBezTo>
                  <a:pt x="157018" y="168563"/>
                  <a:pt x="420255" y="23091"/>
                  <a:pt x="549564" y="11545"/>
                </a:cubicBezTo>
                <a:cubicBezTo>
                  <a:pt x="678873" y="0"/>
                  <a:pt x="757382" y="133926"/>
                  <a:pt x="854364" y="150090"/>
                </a:cubicBezTo>
                <a:cubicBezTo>
                  <a:pt x="951346" y="166254"/>
                  <a:pt x="1032163" y="94672"/>
                  <a:pt x="1131454" y="108527"/>
                </a:cubicBezTo>
                <a:cubicBezTo>
                  <a:pt x="1230745" y="122382"/>
                  <a:pt x="1380836" y="237836"/>
                  <a:pt x="1450109" y="233218"/>
                </a:cubicBezTo>
                <a:cubicBezTo>
                  <a:pt x="1519382" y="228600"/>
                  <a:pt x="1480127" y="106218"/>
                  <a:pt x="1547091" y="80818"/>
                </a:cubicBezTo>
                <a:cubicBezTo>
                  <a:pt x="1614055" y="55418"/>
                  <a:pt x="1782618" y="53109"/>
                  <a:pt x="1851891" y="80818"/>
                </a:cubicBezTo>
                <a:cubicBezTo>
                  <a:pt x="1921164" y="108527"/>
                  <a:pt x="1914236" y="233218"/>
                  <a:pt x="1962727" y="247072"/>
                </a:cubicBezTo>
                <a:cubicBezTo>
                  <a:pt x="2011218" y="260926"/>
                  <a:pt x="2071254" y="163945"/>
                  <a:pt x="2142836" y="163945"/>
                </a:cubicBezTo>
                <a:cubicBezTo>
                  <a:pt x="2214418" y="163945"/>
                  <a:pt x="2341418" y="233218"/>
                  <a:pt x="2392218" y="247072"/>
                </a:cubicBezTo>
                <a:cubicBezTo>
                  <a:pt x="2443018" y="260926"/>
                  <a:pt x="2417618" y="233218"/>
                  <a:pt x="2447636" y="247072"/>
                </a:cubicBezTo>
                <a:cubicBezTo>
                  <a:pt x="2477654" y="260926"/>
                  <a:pt x="2524990" y="295562"/>
                  <a:pt x="2572327" y="330199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олилиния 12"/>
          <p:cNvSpPr/>
          <p:nvPr/>
        </p:nvSpPr>
        <p:spPr>
          <a:xfrm>
            <a:off x="5472545" y="789709"/>
            <a:ext cx="3685310" cy="2064327"/>
          </a:xfrm>
          <a:custGeom>
            <a:avLst/>
            <a:gdLst>
              <a:gd name="connsiteX0" fmla="*/ 0 w 3685310"/>
              <a:gd name="connsiteY0" fmla="*/ 2064327 h 2064327"/>
              <a:gd name="connsiteX1" fmla="*/ 304800 w 3685310"/>
              <a:gd name="connsiteY1" fmla="*/ 1911927 h 2064327"/>
              <a:gd name="connsiteX2" fmla="*/ 595746 w 3685310"/>
              <a:gd name="connsiteY2" fmla="*/ 1413164 h 2064327"/>
              <a:gd name="connsiteX3" fmla="*/ 983673 w 3685310"/>
              <a:gd name="connsiteY3" fmla="*/ 1052946 h 2064327"/>
              <a:gd name="connsiteX4" fmla="*/ 1274619 w 3685310"/>
              <a:gd name="connsiteY4" fmla="*/ 942109 h 2064327"/>
              <a:gd name="connsiteX5" fmla="*/ 1925782 w 3685310"/>
              <a:gd name="connsiteY5" fmla="*/ 512618 h 2064327"/>
              <a:gd name="connsiteX6" fmla="*/ 2521528 w 3685310"/>
              <a:gd name="connsiteY6" fmla="*/ 332509 h 2064327"/>
              <a:gd name="connsiteX7" fmla="*/ 3241964 w 3685310"/>
              <a:gd name="connsiteY7" fmla="*/ 166255 h 2064327"/>
              <a:gd name="connsiteX8" fmla="*/ 3685310 w 3685310"/>
              <a:gd name="connsiteY8" fmla="*/ 0 h 2064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685310" h="2064327">
                <a:moveTo>
                  <a:pt x="0" y="2064327"/>
                </a:moveTo>
                <a:cubicBezTo>
                  <a:pt x="102754" y="2042390"/>
                  <a:pt x="205509" y="2020454"/>
                  <a:pt x="304800" y="1911927"/>
                </a:cubicBezTo>
                <a:cubicBezTo>
                  <a:pt x="404091" y="1803400"/>
                  <a:pt x="482601" y="1556328"/>
                  <a:pt x="595746" y="1413164"/>
                </a:cubicBezTo>
                <a:cubicBezTo>
                  <a:pt x="708892" y="1270001"/>
                  <a:pt x="870528" y="1131455"/>
                  <a:pt x="983673" y="1052946"/>
                </a:cubicBezTo>
                <a:cubicBezTo>
                  <a:pt x="1096818" y="974437"/>
                  <a:pt x="1117601" y="1032164"/>
                  <a:pt x="1274619" y="942109"/>
                </a:cubicBezTo>
                <a:cubicBezTo>
                  <a:pt x="1431637" y="852054"/>
                  <a:pt x="1717964" y="614218"/>
                  <a:pt x="1925782" y="512618"/>
                </a:cubicBezTo>
                <a:cubicBezTo>
                  <a:pt x="2133600" y="411018"/>
                  <a:pt x="2302164" y="390236"/>
                  <a:pt x="2521528" y="332509"/>
                </a:cubicBezTo>
                <a:cubicBezTo>
                  <a:pt x="2740892" y="274782"/>
                  <a:pt x="3048000" y="221673"/>
                  <a:pt x="3241964" y="166255"/>
                </a:cubicBezTo>
                <a:cubicBezTo>
                  <a:pt x="3435928" y="110837"/>
                  <a:pt x="3560619" y="55418"/>
                  <a:pt x="3685310" y="0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11" name="Полилиния 10"/>
          <p:cNvSpPr/>
          <p:nvPr/>
        </p:nvSpPr>
        <p:spPr>
          <a:xfrm>
            <a:off x="5943600" y="1066800"/>
            <a:ext cx="3172691" cy="1953491"/>
          </a:xfrm>
          <a:custGeom>
            <a:avLst/>
            <a:gdLst>
              <a:gd name="connsiteX0" fmla="*/ 0 w 3172691"/>
              <a:gd name="connsiteY0" fmla="*/ 1953491 h 1953491"/>
              <a:gd name="connsiteX1" fmla="*/ 374073 w 3172691"/>
              <a:gd name="connsiteY1" fmla="*/ 1828800 h 1953491"/>
              <a:gd name="connsiteX2" fmla="*/ 762000 w 3172691"/>
              <a:gd name="connsiteY2" fmla="*/ 1510145 h 1953491"/>
              <a:gd name="connsiteX3" fmla="*/ 997527 w 3172691"/>
              <a:gd name="connsiteY3" fmla="*/ 1371600 h 1953491"/>
              <a:gd name="connsiteX4" fmla="*/ 1219200 w 3172691"/>
              <a:gd name="connsiteY4" fmla="*/ 1288473 h 1953491"/>
              <a:gd name="connsiteX5" fmla="*/ 1510145 w 3172691"/>
              <a:gd name="connsiteY5" fmla="*/ 1094509 h 1953491"/>
              <a:gd name="connsiteX6" fmla="*/ 1787236 w 3172691"/>
              <a:gd name="connsiteY6" fmla="*/ 942109 h 1953491"/>
              <a:gd name="connsiteX7" fmla="*/ 1842655 w 3172691"/>
              <a:gd name="connsiteY7" fmla="*/ 595745 h 1953491"/>
              <a:gd name="connsiteX8" fmla="*/ 2105891 w 3172691"/>
              <a:gd name="connsiteY8" fmla="*/ 512618 h 1953491"/>
              <a:gd name="connsiteX9" fmla="*/ 2147455 w 3172691"/>
              <a:gd name="connsiteY9" fmla="*/ 360218 h 1953491"/>
              <a:gd name="connsiteX10" fmla="*/ 2286000 w 3172691"/>
              <a:gd name="connsiteY10" fmla="*/ 318655 h 1953491"/>
              <a:gd name="connsiteX11" fmla="*/ 2646218 w 3172691"/>
              <a:gd name="connsiteY11" fmla="*/ 193964 h 1953491"/>
              <a:gd name="connsiteX12" fmla="*/ 2992582 w 3172691"/>
              <a:gd name="connsiteY12" fmla="*/ 55418 h 1953491"/>
              <a:gd name="connsiteX13" fmla="*/ 3172691 w 3172691"/>
              <a:gd name="connsiteY13" fmla="*/ 0 h 1953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172691" h="1953491">
                <a:moveTo>
                  <a:pt x="0" y="1953491"/>
                </a:moveTo>
                <a:cubicBezTo>
                  <a:pt x="123536" y="1928091"/>
                  <a:pt x="247073" y="1902691"/>
                  <a:pt x="374073" y="1828800"/>
                </a:cubicBezTo>
                <a:cubicBezTo>
                  <a:pt x="501073" y="1754909"/>
                  <a:pt x="658091" y="1586345"/>
                  <a:pt x="762000" y="1510145"/>
                </a:cubicBezTo>
                <a:cubicBezTo>
                  <a:pt x="865909" y="1433945"/>
                  <a:pt x="921327" y="1408545"/>
                  <a:pt x="997527" y="1371600"/>
                </a:cubicBezTo>
                <a:cubicBezTo>
                  <a:pt x="1073727" y="1334655"/>
                  <a:pt x="1133764" y="1334655"/>
                  <a:pt x="1219200" y="1288473"/>
                </a:cubicBezTo>
                <a:cubicBezTo>
                  <a:pt x="1304636" y="1242291"/>
                  <a:pt x="1415472" y="1152236"/>
                  <a:pt x="1510145" y="1094509"/>
                </a:cubicBezTo>
                <a:cubicBezTo>
                  <a:pt x="1604818" y="1036782"/>
                  <a:pt x="1731818" y="1025236"/>
                  <a:pt x="1787236" y="942109"/>
                </a:cubicBezTo>
                <a:cubicBezTo>
                  <a:pt x="1842654" y="858982"/>
                  <a:pt x="1789546" y="667327"/>
                  <a:pt x="1842655" y="595745"/>
                </a:cubicBezTo>
                <a:cubicBezTo>
                  <a:pt x="1895764" y="524163"/>
                  <a:pt x="2055091" y="551872"/>
                  <a:pt x="2105891" y="512618"/>
                </a:cubicBezTo>
                <a:cubicBezTo>
                  <a:pt x="2156691" y="473364"/>
                  <a:pt x="2117437" y="392545"/>
                  <a:pt x="2147455" y="360218"/>
                </a:cubicBezTo>
                <a:cubicBezTo>
                  <a:pt x="2177473" y="327891"/>
                  <a:pt x="2202873" y="346364"/>
                  <a:pt x="2286000" y="318655"/>
                </a:cubicBezTo>
                <a:cubicBezTo>
                  <a:pt x="2369127" y="290946"/>
                  <a:pt x="2528454" y="237837"/>
                  <a:pt x="2646218" y="193964"/>
                </a:cubicBezTo>
                <a:cubicBezTo>
                  <a:pt x="2763982" y="150091"/>
                  <a:pt x="2904837" y="87745"/>
                  <a:pt x="2992582" y="55418"/>
                </a:cubicBezTo>
                <a:cubicBezTo>
                  <a:pt x="3080327" y="23091"/>
                  <a:pt x="3126509" y="11545"/>
                  <a:pt x="3172691" y="0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олилиния 11"/>
          <p:cNvSpPr/>
          <p:nvPr/>
        </p:nvSpPr>
        <p:spPr>
          <a:xfrm>
            <a:off x="7218218" y="1593273"/>
            <a:ext cx="2008909" cy="1468582"/>
          </a:xfrm>
          <a:custGeom>
            <a:avLst/>
            <a:gdLst>
              <a:gd name="connsiteX0" fmla="*/ 0 w 2008909"/>
              <a:gd name="connsiteY0" fmla="*/ 1468582 h 1468582"/>
              <a:gd name="connsiteX1" fmla="*/ 374073 w 2008909"/>
              <a:gd name="connsiteY1" fmla="*/ 1039091 h 1468582"/>
              <a:gd name="connsiteX2" fmla="*/ 595746 w 2008909"/>
              <a:gd name="connsiteY2" fmla="*/ 900545 h 1468582"/>
              <a:gd name="connsiteX3" fmla="*/ 886691 w 2008909"/>
              <a:gd name="connsiteY3" fmla="*/ 762000 h 1468582"/>
              <a:gd name="connsiteX4" fmla="*/ 1163782 w 2008909"/>
              <a:gd name="connsiteY4" fmla="*/ 512618 h 1468582"/>
              <a:gd name="connsiteX5" fmla="*/ 1288473 w 2008909"/>
              <a:gd name="connsiteY5" fmla="*/ 374072 h 1468582"/>
              <a:gd name="connsiteX6" fmla="*/ 1565564 w 2008909"/>
              <a:gd name="connsiteY6" fmla="*/ 374072 h 1468582"/>
              <a:gd name="connsiteX7" fmla="*/ 1814946 w 2008909"/>
              <a:gd name="connsiteY7" fmla="*/ 96982 h 1468582"/>
              <a:gd name="connsiteX8" fmla="*/ 1870364 w 2008909"/>
              <a:gd name="connsiteY8" fmla="*/ 55418 h 1468582"/>
              <a:gd name="connsiteX9" fmla="*/ 2008909 w 2008909"/>
              <a:gd name="connsiteY9" fmla="*/ 0 h 1468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008909" h="1468582">
                <a:moveTo>
                  <a:pt x="0" y="1468582"/>
                </a:moveTo>
                <a:cubicBezTo>
                  <a:pt x="137391" y="1301173"/>
                  <a:pt x="274782" y="1133764"/>
                  <a:pt x="374073" y="1039091"/>
                </a:cubicBezTo>
                <a:cubicBezTo>
                  <a:pt x="473364" y="944418"/>
                  <a:pt x="510310" y="946727"/>
                  <a:pt x="595746" y="900545"/>
                </a:cubicBezTo>
                <a:cubicBezTo>
                  <a:pt x="681182" y="854363"/>
                  <a:pt x="792019" y="826654"/>
                  <a:pt x="886691" y="762000"/>
                </a:cubicBezTo>
                <a:cubicBezTo>
                  <a:pt x="981363" y="697346"/>
                  <a:pt x="1096818" y="577273"/>
                  <a:pt x="1163782" y="512618"/>
                </a:cubicBezTo>
                <a:cubicBezTo>
                  <a:pt x="1230746" y="447963"/>
                  <a:pt x="1221509" y="397163"/>
                  <a:pt x="1288473" y="374072"/>
                </a:cubicBezTo>
                <a:cubicBezTo>
                  <a:pt x="1355437" y="350981"/>
                  <a:pt x="1477819" y="420254"/>
                  <a:pt x="1565564" y="374072"/>
                </a:cubicBezTo>
                <a:cubicBezTo>
                  <a:pt x="1653309" y="327890"/>
                  <a:pt x="1764146" y="150091"/>
                  <a:pt x="1814946" y="96982"/>
                </a:cubicBezTo>
                <a:cubicBezTo>
                  <a:pt x="1865746" y="43873"/>
                  <a:pt x="1838037" y="71582"/>
                  <a:pt x="1870364" y="55418"/>
                </a:cubicBezTo>
                <a:cubicBezTo>
                  <a:pt x="1902691" y="39254"/>
                  <a:pt x="1955800" y="19627"/>
                  <a:pt x="2008909" y="0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олилиния 13"/>
          <p:cNvSpPr/>
          <p:nvPr/>
        </p:nvSpPr>
        <p:spPr>
          <a:xfrm>
            <a:off x="8007927" y="3131127"/>
            <a:ext cx="1094509" cy="83128"/>
          </a:xfrm>
          <a:custGeom>
            <a:avLst/>
            <a:gdLst>
              <a:gd name="connsiteX0" fmla="*/ 0 w 1094509"/>
              <a:gd name="connsiteY0" fmla="*/ 0 h 83128"/>
              <a:gd name="connsiteX1" fmla="*/ 845128 w 1094509"/>
              <a:gd name="connsiteY1" fmla="*/ 13855 h 83128"/>
              <a:gd name="connsiteX2" fmla="*/ 1094509 w 1094509"/>
              <a:gd name="connsiteY2" fmla="*/ 83128 h 83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94509" h="83128">
                <a:moveTo>
                  <a:pt x="0" y="0"/>
                </a:moveTo>
                <a:cubicBezTo>
                  <a:pt x="331355" y="0"/>
                  <a:pt x="662710" y="0"/>
                  <a:pt x="845128" y="13855"/>
                </a:cubicBezTo>
                <a:cubicBezTo>
                  <a:pt x="1027546" y="27710"/>
                  <a:pt x="1061027" y="55419"/>
                  <a:pt x="1094509" y="83128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Tm="1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/>
          <p:nvPr/>
        </p:nvSpPr>
        <p:spPr>
          <a:xfrm>
            <a:off x="-13855" y="3034145"/>
            <a:ext cx="9213273" cy="969819"/>
          </a:xfrm>
          <a:custGeom>
            <a:avLst/>
            <a:gdLst>
              <a:gd name="connsiteX0" fmla="*/ 0 w 9213273"/>
              <a:gd name="connsiteY0" fmla="*/ 0 h 969819"/>
              <a:gd name="connsiteX1" fmla="*/ 6096000 w 9213273"/>
              <a:gd name="connsiteY1" fmla="*/ 27710 h 969819"/>
              <a:gd name="connsiteX2" fmla="*/ 8021782 w 9213273"/>
              <a:gd name="connsiteY2" fmla="*/ 83128 h 969819"/>
              <a:gd name="connsiteX3" fmla="*/ 6331528 w 9213273"/>
              <a:gd name="connsiteY3" fmla="*/ 180110 h 969819"/>
              <a:gd name="connsiteX4" fmla="*/ 6470073 w 9213273"/>
              <a:gd name="connsiteY4" fmla="*/ 277091 h 969819"/>
              <a:gd name="connsiteX5" fmla="*/ 8575964 w 9213273"/>
              <a:gd name="connsiteY5" fmla="*/ 429491 h 969819"/>
              <a:gd name="connsiteX6" fmla="*/ 8035637 w 9213273"/>
              <a:gd name="connsiteY6" fmla="*/ 526473 h 969819"/>
              <a:gd name="connsiteX7" fmla="*/ 7772400 w 9213273"/>
              <a:gd name="connsiteY7" fmla="*/ 692728 h 969819"/>
              <a:gd name="connsiteX8" fmla="*/ 9213273 w 9213273"/>
              <a:gd name="connsiteY8" fmla="*/ 969819 h 969819"/>
              <a:gd name="connsiteX9" fmla="*/ 9213273 w 9213273"/>
              <a:gd name="connsiteY9" fmla="*/ 969819 h 969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213273" h="969819">
                <a:moveTo>
                  <a:pt x="0" y="0"/>
                </a:moveTo>
                <a:lnTo>
                  <a:pt x="6096000" y="27710"/>
                </a:lnTo>
                <a:cubicBezTo>
                  <a:pt x="7432964" y="41565"/>
                  <a:pt x="7982527" y="57728"/>
                  <a:pt x="8021782" y="83128"/>
                </a:cubicBezTo>
                <a:cubicBezTo>
                  <a:pt x="8061037" y="108528"/>
                  <a:pt x="6590146" y="147783"/>
                  <a:pt x="6331528" y="180110"/>
                </a:cubicBezTo>
                <a:cubicBezTo>
                  <a:pt x="6072910" y="212437"/>
                  <a:pt x="6096000" y="235528"/>
                  <a:pt x="6470073" y="277091"/>
                </a:cubicBezTo>
                <a:cubicBezTo>
                  <a:pt x="6844146" y="318654"/>
                  <a:pt x="8315037" y="387927"/>
                  <a:pt x="8575964" y="429491"/>
                </a:cubicBezTo>
                <a:cubicBezTo>
                  <a:pt x="8836891" y="471055"/>
                  <a:pt x="8169564" y="482600"/>
                  <a:pt x="8035637" y="526473"/>
                </a:cubicBezTo>
                <a:cubicBezTo>
                  <a:pt x="7901710" y="570346"/>
                  <a:pt x="7576127" y="618837"/>
                  <a:pt x="7772400" y="692728"/>
                </a:cubicBezTo>
                <a:cubicBezTo>
                  <a:pt x="7968673" y="766619"/>
                  <a:pt x="9213273" y="969819"/>
                  <a:pt x="9213273" y="969819"/>
                </a:cubicBezTo>
                <a:lnTo>
                  <a:pt x="9213273" y="969819"/>
                </a:ln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7"/>
          <p:cNvGrpSpPr/>
          <p:nvPr/>
        </p:nvGrpSpPr>
        <p:grpSpPr>
          <a:xfrm>
            <a:off x="-41564" y="55418"/>
            <a:ext cx="7384473" cy="2286000"/>
            <a:chOff x="-41564" y="55418"/>
            <a:chExt cx="7384473" cy="2286000"/>
          </a:xfrm>
        </p:grpSpPr>
        <p:sp>
          <p:nvSpPr>
            <p:cNvPr id="5" name="Полилиния 4"/>
            <p:cNvSpPr/>
            <p:nvPr/>
          </p:nvSpPr>
          <p:spPr>
            <a:xfrm>
              <a:off x="-41564" y="755073"/>
              <a:ext cx="1997364" cy="413327"/>
            </a:xfrm>
            <a:custGeom>
              <a:avLst/>
              <a:gdLst>
                <a:gd name="connsiteX0" fmla="*/ 0 w 1997364"/>
                <a:gd name="connsiteY0" fmla="*/ 284018 h 413327"/>
                <a:gd name="connsiteX1" fmla="*/ 374073 w 1997364"/>
                <a:gd name="connsiteY1" fmla="*/ 6927 h 413327"/>
                <a:gd name="connsiteX2" fmla="*/ 581891 w 1997364"/>
                <a:gd name="connsiteY2" fmla="*/ 242454 h 413327"/>
                <a:gd name="connsiteX3" fmla="*/ 748146 w 1997364"/>
                <a:gd name="connsiteY3" fmla="*/ 159327 h 413327"/>
                <a:gd name="connsiteX4" fmla="*/ 900546 w 1997364"/>
                <a:gd name="connsiteY4" fmla="*/ 159327 h 413327"/>
                <a:gd name="connsiteX5" fmla="*/ 1413164 w 1997364"/>
                <a:gd name="connsiteY5" fmla="*/ 408709 h 413327"/>
                <a:gd name="connsiteX6" fmla="*/ 1136073 w 1997364"/>
                <a:gd name="connsiteY6" fmla="*/ 187036 h 413327"/>
                <a:gd name="connsiteX7" fmla="*/ 1371600 w 1997364"/>
                <a:gd name="connsiteY7" fmla="*/ 187036 h 413327"/>
                <a:gd name="connsiteX8" fmla="*/ 1537855 w 1997364"/>
                <a:gd name="connsiteY8" fmla="*/ 90054 h 413327"/>
                <a:gd name="connsiteX9" fmla="*/ 1745673 w 1997364"/>
                <a:gd name="connsiteY9" fmla="*/ 90054 h 413327"/>
                <a:gd name="connsiteX10" fmla="*/ 1967346 w 1997364"/>
                <a:gd name="connsiteY10" fmla="*/ 103909 h 413327"/>
                <a:gd name="connsiteX11" fmla="*/ 1925782 w 1997364"/>
                <a:gd name="connsiteY11" fmla="*/ 103909 h 4133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997364" h="413327">
                  <a:moveTo>
                    <a:pt x="0" y="284018"/>
                  </a:moveTo>
                  <a:cubicBezTo>
                    <a:pt x="138545" y="148936"/>
                    <a:pt x="277091" y="13854"/>
                    <a:pt x="374073" y="6927"/>
                  </a:cubicBezTo>
                  <a:cubicBezTo>
                    <a:pt x="471055" y="0"/>
                    <a:pt x="519546" y="217054"/>
                    <a:pt x="581891" y="242454"/>
                  </a:cubicBezTo>
                  <a:cubicBezTo>
                    <a:pt x="644236" y="267854"/>
                    <a:pt x="695037" y="173182"/>
                    <a:pt x="748146" y="159327"/>
                  </a:cubicBezTo>
                  <a:cubicBezTo>
                    <a:pt x="801255" y="145472"/>
                    <a:pt x="789710" y="117763"/>
                    <a:pt x="900546" y="159327"/>
                  </a:cubicBezTo>
                  <a:cubicBezTo>
                    <a:pt x="1011382" y="200891"/>
                    <a:pt x="1373910" y="404091"/>
                    <a:pt x="1413164" y="408709"/>
                  </a:cubicBezTo>
                  <a:cubicBezTo>
                    <a:pt x="1452418" y="413327"/>
                    <a:pt x="1143000" y="223981"/>
                    <a:pt x="1136073" y="187036"/>
                  </a:cubicBezTo>
                  <a:cubicBezTo>
                    <a:pt x="1129146" y="150091"/>
                    <a:pt x="1304636" y="203200"/>
                    <a:pt x="1371600" y="187036"/>
                  </a:cubicBezTo>
                  <a:cubicBezTo>
                    <a:pt x="1438564" y="170872"/>
                    <a:pt x="1475510" y="106218"/>
                    <a:pt x="1537855" y="90054"/>
                  </a:cubicBezTo>
                  <a:cubicBezTo>
                    <a:pt x="1600201" y="73890"/>
                    <a:pt x="1674091" y="87745"/>
                    <a:pt x="1745673" y="90054"/>
                  </a:cubicBezTo>
                  <a:cubicBezTo>
                    <a:pt x="1817255" y="92363"/>
                    <a:pt x="1937328" y="101600"/>
                    <a:pt x="1967346" y="103909"/>
                  </a:cubicBezTo>
                  <a:cubicBezTo>
                    <a:pt x="1997364" y="106218"/>
                    <a:pt x="1961573" y="105063"/>
                    <a:pt x="1925782" y="103909"/>
                  </a:cubicBezTo>
                </a:path>
              </a:pathLst>
            </a:cu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олилиния 6"/>
            <p:cNvSpPr/>
            <p:nvPr/>
          </p:nvSpPr>
          <p:spPr>
            <a:xfrm>
              <a:off x="360218" y="55418"/>
              <a:ext cx="6982691" cy="2286000"/>
            </a:xfrm>
            <a:custGeom>
              <a:avLst/>
              <a:gdLst>
                <a:gd name="connsiteX0" fmla="*/ 0 w 6982691"/>
                <a:gd name="connsiteY0" fmla="*/ 2286000 h 2286000"/>
                <a:gd name="connsiteX1" fmla="*/ 609600 w 6982691"/>
                <a:gd name="connsiteY1" fmla="*/ 1676400 h 2286000"/>
                <a:gd name="connsiteX2" fmla="*/ 942109 w 6982691"/>
                <a:gd name="connsiteY2" fmla="*/ 1288473 h 2286000"/>
                <a:gd name="connsiteX3" fmla="*/ 1233055 w 6982691"/>
                <a:gd name="connsiteY3" fmla="*/ 1108364 h 2286000"/>
                <a:gd name="connsiteX4" fmla="*/ 1496291 w 6982691"/>
                <a:gd name="connsiteY4" fmla="*/ 858982 h 2286000"/>
                <a:gd name="connsiteX5" fmla="*/ 1717964 w 6982691"/>
                <a:gd name="connsiteY5" fmla="*/ 692727 h 2286000"/>
                <a:gd name="connsiteX6" fmla="*/ 1814946 w 6982691"/>
                <a:gd name="connsiteY6" fmla="*/ 581891 h 2286000"/>
                <a:gd name="connsiteX7" fmla="*/ 2078182 w 6982691"/>
                <a:gd name="connsiteY7" fmla="*/ 706582 h 2286000"/>
                <a:gd name="connsiteX8" fmla="*/ 2355273 w 6982691"/>
                <a:gd name="connsiteY8" fmla="*/ 734291 h 2286000"/>
                <a:gd name="connsiteX9" fmla="*/ 2438400 w 6982691"/>
                <a:gd name="connsiteY9" fmla="*/ 581891 h 2286000"/>
                <a:gd name="connsiteX10" fmla="*/ 2798618 w 6982691"/>
                <a:gd name="connsiteY10" fmla="*/ 374073 h 2286000"/>
                <a:gd name="connsiteX11" fmla="*/ 3144982 w 6982691"/>
                <a:gd name="connsiteY11" fmla="*/ 83127 h 2286000"/>
                <a:gd name="connsiteX12" fmla="*/ 3532909 w 6982691"/>
                <a:gd name="connsiteY12" fmla="*/ 415637 h 2286000"/>
                <a:gd name="connsiteX13" fmla="*/ 3810000 w 6982691"/>
                <a:gd name="connsiteY13" fmla="*/ 581891 h 2286000"/>
                <a:gd name="connsiteX14" fmla="*/ 3990109 w 6982691"/>
                <a:gd name="connsiteY14" fmla="*/ 429491 h 2286000"/>
                <a:gd name="connsiteX15" fmla="*/ 4211782 w 6982691"/>
                <a:gd name="connsiteY15" fmla="*/ 692727 h 2286000"/>
                <a:gd name="connsiteX16" fmla="*/ 4308764 w 6982691"/>
                <a:gd name="connsiteY16" fmla="*/ 665018 h 2286000"/>
                <a:gd name="connsiteX17" fmla="*/ 4516582 w 6982691"/>
                <a:gd name="connsiteY17" fmla="*/ 637309 h 2286000"/>
                <a:gd name="connsiteX18" fmla="*/ 4835237 w 6982691"/>
                <a:gd name="connsiteY18" fmla="*/ 845127 h 2286000"/>
                <a:gd name="connsiteX19" fmla="*/ 5153891 w 6982691"/>
                <a:gd name="connsiteY19" fmla="*/ 886691 h 2286000"/>
                <a:gd name="connsiteX20" fmla="*/ 5486400 w 6982691"/>
                <a:gd name="connsiteY20" fmla="*/ 568037 h 2286000"/>
                <a:gd name="connsiteX21" fmla="*/ 5791200 w 6982691"/>
                <a:gd name="connsiteY21" fmla="*/ 471055 h 2286000"/>
                <a:gd name="connsiteX22" fmla="*/ 6248400 w 6982691"/>
                <a:gd name="connsiteY22" fmla="*/ 457200 h 2286000"/>
                <a:gd name="connsiteX23" fmla="*/ 6442364 w 6982691"/>
                <a:gd name="connsiteY23" fmla="*/ 360218 h 2286000"/>
                <a:gd name="connsiteX24" fmla="*/ 6664037 w 6982691"/>
                <a:gd name="connsiteY24" fmla="*/ 360218 h 2286000"/>
                <a:gd name="connsiteX25" fmla="*/ 6691746 w 6982691"/>
                <a:gd name="connsiteY25" fmla="*/ 83127 h 2286000"/>
                <a:gd name="connsiteX26" fmla="*/ 6982691 w 6982691"/>
                <a:gd name="connsiteY26" fmla="*/ 0 h 2286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6982691" h="2286000">
                  <a:moveTo>
                    <a:pt x="0" y="2286000"/>
                  </a:moveTo>
                  <a:cubicBezTo>
                    <a:pt x="226291" y="2064327"/>
                    <a:pt x="452582" y="1842654"/>
                    <a:pt x="609600" y="1676400"/>
                  </a:cubicBezTo>
                  <a:cubicBezTo>
                    <a:pt x="766618" y="1510146"/>
                    <a:pt x="838200" y="1383146"/>
                    <a:pt x="942109" y="1288473"/>
                  </a:cubicBezTo>
                  <a:cubicBezTo>
                    <a:pt x="1046018" y="1193800"/>
                    <a:pt x="1140691" y="1179946"/>
                    <a:pt x="1233055" y="1108364"/>
                  </a:cubicBezTo>
                  <a:cubicBezTo>
                    <a:pt x="1325419" y="1036782"/>
                    <a:pt x="1415473" y="928255"/>
                    <a:pt x="1496291" y="858982"/>
                  </a:cubicBezTo>
                  <a:cubicBezTo>
                    <a:pt x="1577109" y="789709"/>
                    <a:pt x="1664855" y="738909"/>
                    <a:pt x="1717964" y="692727"/>
                  </a:cubicBezTo>
                  <a:cubicBezTo>
                    <a:pt x="1771073" y="646545"/>
                    <a:pt x="1754910" y="579582"/>
                    <a:pt x="1814946" y="581891"/>
                  </a:cubicBezTo>
                  <a:cubicBezTo>
                    <a:pt x="1874982" y="584200"/>
                    <a:pt x="1988128" y="681182"/>
                    <a:pt x="2078182" y="706582"/>
                  </a:cubicBezTo>
                  <a:cubicBezTo>
                    <a:pt x="2168237" y="731982"/>
                    <a:pt x="2295237" y="755073"/>
                    <a:pt x="2355273" y="734291"/>
                  </a:cubicBezTo>
                  <a:cubicBezTo>
                    <a:pt x="2415309" y="713509"/>
                    <a:pt x="2364509" y="641927"/>
                    <a:pt x="2438400" y="581891"/>
                  </a:cubicBezTo>
                  <a:cubicBezTo>
                    <a:pt x="2512291" y="521855"/>
                    <a:pt x="2680854" y="457200"/>
                    <a:pt x="2798618" y="374073"/>
                  </a:cubicBezTo>
                  <a:cubicBezTo>
                    <a:pt x="2916382" y="290946"/>
                    <a:pt x="3022600" y="76200"/>
                    <a:pt x="3144982" y="83127"/>
                  </a:cubicBezTo>
                  <a:cubicBezTo>
                    <a:pt x="3267364" y="90054"/>
                    <a:pt x="3422073" y="332510"/>
                    <a:pt x="3532909" y="415637"/>
                  </a:cubicBezTo>
                  <a:cubicBezTo>
                    <a:pt x="3643745" y="498764"/>
                    <a:pt x="3733800" y="579582"/>
                    <a:pt x="3810000" y="581891"/>
                  </a:cubicBezTo>
                  <a:cubicBezTo>
                    <a:pt x="3886200" y="584200"/>
                    <a:pt x="3923145" y="411018"/>
                    <a:pt x="3990109" y="429491"/>
                  </a:cubicBezTo>
                  <a:cubicBezTo>
                    <a:pt x="4057073" y="447964"/>
                    <a:pt x="4158673" y="653473"/>
                    <a:pt x="4211782" y="692727"/>
                  </a:cubicBezTo>
                  <a:cubicBezTo>
                    <a:pt x="4264891" y="731981"/>
                    <a:pt x="4257964" y="674254"/>
                    <a:pt x="4308764" y="665018"/>
                  </a:cubicBezTo>
                  <a:cubicBezTo>
                    <a:pt x="4359564" y="655782"/>
                    <a:pt x="4428837" y="607291"/>
                    <a:pt x="4516582" y="637309"/>
                  </a:cubicBezTo>
                  <a:cubicBezTo>
                    <a:pt x="4604327" y="667327"/>
                    <a:pt x="4729019" y="803563"/>
                    <a:pt x="4835237" y="845127"/>
                  </a:cubicBezTo>
                  <a:cubicBezTo>
                    <a:pt x="4941455" y="886691"/>
                    <a:pt x="5045364" y="932873"/>
                    <a:pt x="5153891" y="886691"/>
                  </a:cubicBezTo>
                  <a:cubicBezTo>
                    <a:pt x="5262418" y="840509"/>
                    <a:pt x="5380182" y="637310"/>
                    <a:pt x="5486400" y="568037"/>
                  </a:cubicBezTo>
                  <a:cubicBezTo>
                    <a:pt x="5592618" y="498764"/>
                    <a:pt x="5664200" y="489528"/>
                    <a:pt x="5791200" y="471055"/>
                  </a:cubicBezTo>
                  <a:cubicBezTo>
                    <a:pt x="5918200" y="452582"/>
                    <a:pt x="6139873" y="475673"/>
                    <a:pt x="6248400" y="457200"/>
                  </a:cubicBezTo>
                  <a:cubicBezTo>
                    <a:pt x="6356927" y="438727"/>
                    <a:pt x="6373091" y="376382"/>
                    <a:pt x="6442364" y="360218"/>
                  </a:cubicBezTo>
                  <a:cubicBezTo>
                    <a:pt x="6511637" y="344054"/>
                    <a:pt x="6622473" y="406400"/>
                    <a:pt x="6664037" y="360218"/>
                  </a:cubicBezTo>
                  <a:cubicBezTo>
                    <a:pt x="6705601" y="314036"/>
                    <a:pt x="6638637" y="143163"/>
                    <a:pt x="6691746" y="83127"/>
                  </a:cubicBezTo>
                  <a:cubicBezTo>
                    <a:pt x="6744855" y="23091"/>
                    <a:pt x="6934200" y="18473"/>
                    <a:pt x="6982691" y="0"/>
                  </a:cubicBezTo>
                </a:path>
              </a:pathLst>
            </a:cu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</p:grpSp>
      <p:sp>
        <p:nvSpPr>
          <p:cNvPr id="6" name="Полилиния 5"/>
          <p:cNvSpPr/>
          <p:nvPr/>
        </p:nvSpPr>
        <p:spPr>
          <a:xfrm>
            <a:off x="-13855" y="2359891"/>
            <a:ext cx="1731819" cy="660400"/>
          </a:xfrm>
          <a:custGeom>
            <a:avLst/>
            <a:gdLst>
              <a:gd name="connsiteX0" fmla="*/ 0 w 1731819"/>
              <a:gd name="connsiteY0" fmla="*/ 217054 h 660400"/>
              <a:gd name="connsiteX1" fmla="*/ 346364 w 1731819"/>
              <a:gd name="connsiteY1" fmla="*/ 23091 h 660400"/>
              <a:gd name="connsiteX2" fmla="*/ 706582 w 1731819"/>
              <a:gd name="connsiteY2" fmla="*/ 78509 h 660400"/>
              <a:gd name="connsiteX3" fmla="*/ 1302328 w 1731819"/>
              <a:gd name="connsiteY3" fmla="*/ 383309 h 660400"/>
              <a:gd name="connsiteX4" fmla="*/ 1731819 w 1731819"/>
              <a:gd name="connsiteY4" fmla="*/ 660400 h 660400"/>
              <a:gd name="connsiteX5" fmla="*/ 1731819 w 1731819"/>
              <a:gd name="connsiteY5" fmla="*/ 660400 h 66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31819" h="660400">
                <a:moveTo>
                  <a:pt x="0" y="217054"/>
                </a:moveTo>
                <a:cubicBezTo>
                  <a:pt x="114300" y="131618"/>
                  <a:pt x="228600" y="46182"/>
                  <a:pt x="346364" y="23091"/>
                </a:cubicBezTo>
                <a:cubicBezTo>
                  <a:pt x="464128" y="0"/>
                  <a:pt x="547255" y="18473"/>
                  <a:pt x="706582" y="78509"/>
                </a:cubicBezTo>
                <a:cubicBezTo>
                  <a:pt x="865909" y="138545"/>
                  <a:pt x="1131455" y="286327"/>
                  <a:pt x="1302328" y="383309"/>
                </a:cubicBezTo>
                <a:cubicBezTo>
                  <a:pt x="1473201" y="480291"/>
                  <a:pt x="1731819" y="660400"/>
                  <a:pt x="1731819" y="660400"/>
                </a:cubicBezTo>
                <a:lnTo>
                  <a:pt x="1731819" y="660400"/>
                </a:ln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олилиния 7"/>
          <p:cNvSpPr/>
          <p:nvPr/>
        </p:nvSpPr>
        <p:spPr>
          <a:xfrm>
            <a:off x="1343891" y="2530763"/>
            <a:ext cx="1648691" cy="489528"/>
          </a:xfrm>
          <a:custGeom>
            <a:avLst/>
            <a:gdLst>
              <a:gd name="connsiteX0" fmla="*/ 0 w 1648691"/>
              <a:gd name="connsiteY0" fmla="*/ 170873 h 489528"/>
              <a:gd name="connsiteX1" fmla="*/ 207818 w 1648691"/>
              <a:gd name="connsiteY1" fmla="*/ 115455 h 489528"/>
              <a:gd name="connsiteX2" fmla="*/ 318654 w 1648691"/>
              <a:gd name="connsiteY2" fmla="*/ 198582 h 489528"/>
              <a:gd name="connsiteX3" fmla="*/ 415636 w 1648691"/>
              <a:gd name="connsiteY3" fmla="*/ 18473 h 489528"/>
              <a:gd name="connsiteX4" fmla="*/ 734291 w 1648691"/>
              <a:gd name="connsiteY4" fmla="*/ 87746 h 489528"/>
              <a:gd name="connsiteX5" fmla="*/ 1343891 w 1648691"/>
              <a:gd name="connsiteY5" fmla="*/ 309419 h 489528"/>
              <a:gd name="connsiteX6" fmla="*/ 1648691 w 1648691"/>
              <a:gd name="connsiteY6" fmla="*/ 489528 h 4895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48691" h="489528">
                <a:moveTo>
                  <a:pt x="0" y="170873"/>
                </a:moveTo>
                <a:cubicBezTo>
                  <a:pt x="77354" y="140855"/>
                  <a:pt x="154709" y="110837"/>
                  <a:pt x="207818" y="115455"/>
                </a:cubicBezTo>
                <a:cubicBezTo>
                  <a:pt x="260927" y="120073"/>
                  <a:pt x="284018" y="214746"/>
                  <a:pt x="318654" y="198582"/>
                </a:cubicBezTo>
                <a:cubicBezTo>
                  <a:pt x="353290" y="182418"/>
                  <a:pt x="346363" y="36946"/>
                  <a:pt x="415636" y="18473"/>
                </a:cubicBezTo>
                <a:cubicBezTo>
                  <a:pt x="484909" y="0"/>
                  <a:pt x="579582" y="39255"/>
                  <a:pt x="734291" y="87746"/>
                </a:cubicBezTo>
                <a:cubicBezTo>
                  <a:pt x="889000" y="136237"/>
                  <a:pt x="1191491" y="242455"/>
                  <a:pt x="1343891" y="309419"/>
                </a:cubicBezTo>
                <a:cubicBezTo>
                  <a:pt x="1496291" y="376383"/>
                  <a:pt x="1572491" y="432955"/>
                  <a:pt x="1648691" y="489528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олилиния 8"/>
          <p:cNvSpPr/>
          <p:nvPr/>
        </p:nvSpPr>
        <p:spPr>
          <a:xfrm>
            <a:off x="3274291" y="2703946"/>
            <a:ext cx="2572327" cy="330199"/>
          </a:xfrm>
          <a:custGeom>
            <a:avLst/>
            <a:gdLst>
              <a:gd name="connsiteX0" fmla="*/ 78509 w 2572327"/>
              <a:gd name="connsiteY0" fmla="*/ 316345 h 330199"/>
              <a:gd name="connsiteX1" fmla="*/ 78509 w 2572327"/>
              <a:gd name="connsiteY1" fmla="*/ 219363 h 330199"/>
              <a:gd name="connsiteX2" fmla="*/ 549564 w 2572327"/>
              <a:gd name="connsiteY2" fmla="*/ 11545 h 330199"/>
              <a:gd name="connsiteX3" fmla="*/ 854364 w 2572327"/>
              <a:gd name="connsiteY3" fmla="*/ 150090 h 330199"/>
              <a:gd name="connsiteX4" fmla="*/ 1131454 w 2572327"/>
              <a:gd name="connsiteY4" fmla="*/ 108527 h 330199"/>
              <a:gd name="connsiteX5" fmla="*/ 1450109 w 2572327"/>
              <a:gd name="connsiteY5" fmla="*/ 233218 h 330199"/>
              <a:gd name="connsiteX6" fmla="*/ 1547091 w 2572327"/>
              <a:gd name="connsiteY6" fmla="*/ 80818 h 330199"/>
              <a:gd name="connsiteX7" fmla="*/ 1851891 w 2572327"/>
              <a:gd name="connsiteY7" fmla="*/ 80818 h 330199"/>
              <a:gd name="connsiteX8" fmla="*/ 1962727 w 2572327"/>
              <a:gd name="connsiteY8" fmla="*/ 247072 h 330199"/>
              <a:gd name="connsiteX9" fmla="*/ 2142836 w 2572327"/>
              <a:gd name="connsiteY9" fmla="*/ 163945 h 330199"/>
              <a:gd name="connsiteX10" fmla="*/ 2392218 w 2572327"/>
              <a:gd name="connsiteY10" fmla="*/ 247072 h 330199"/>
              <a:gd name="connsiteX11" fmla="*/ 2447636 w 2572327"/>
              <a:gd name="connsiteY11" fmla="*/ 247072 h 330199"/>
              <a:gd name="connsiteX12" fmla="*/ 2572327 w 2572327"/>
              <a:gd name="connsiteY12" fmla="*/ 330199 h 330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572327" h="330199">
                <a:moveTo>
                  <a:pt x="78509" y="316345"/>
                </a:moveTo>
                <a:cubicBezTo>
                  <a:pt x="39254" y="293254"/>
                  <a:pt x="0" y="270163"/>
                  <a:pt x="78509" y="219363"/>
                </a:cubicBezTo>
                <a:cubicBezTo>
                  <a:pt x="157018" y="168563"/>
                  <a:pt x="420255" y="23091"/>
                  <a:pt x="549564" y="11545"/>
                </a:cubicBezTo>
                <a:cubicBezTo>
                  <a:pt x="678873" y="0"/>
                  <a:pt x="757382" y="133926"/>
                  <a:pt x="854364" y="150090"/>
                </a:cubicBezTo>
                <a:cubicBezTo>
                  <a:pt x="951346" y="166254"/>
                  <a:pt x="1032163" y="94672"/>
                  <a:pt x="1131454" y="108527"/>
                </a:cubicBezTo>
                <a:cubicBezTo>
                  <a:pt x="1230745" y="122382"/>
                  <a:pt x="1380836" y="237836"/>
                  <a:pt x="1450109" y="233218"/>
                </a:cubicBezTo>
                <a:cubicBezTo>
                  <a:pt x="1519382" y="228600"/>
                  <a:pt x="1480127" y="106218"/>
                  <a:pt x="1547091" y="80818"/>
                </a:cubicBezTo>
                <a:cubicBezTo>
                  <a:pt x="1614055" y="55418"/>
                  <a:pt x="1782618" y="53109"/>
                  <a:pt x="1851891" y="80818"/>
                </a:cubicBezTo>
                <a:cubicBezTo>
                  <a:pt x="1921164" y="108527"/>
                  <a:pt x="1914236" y="233218"/>
                  <a:pt x="1962727" y="247072"/>
                </a:cubicBezTo>
                <a:cubicBezTo>
                  <a:pt x="2011218" y="260926"/>
                  <a:pt x="2071254" y="163945"/>
                  <a:pt x="2142836" y="163945"/>
                </a:cubicBezTo>
                <a:cubicBezTo>
                  <a:pt x="2214418" y="163945"/>
                  <a:pt x="2341418" y="233218"/>
                  <a:pt x="2392218" y="247072"/>
                </a:cubicBezTo>
                <a:cubicBezTo>
                  <a:pt x="2443018" y="260926"/>
                  <a:pt x="2417618" y="233218"/>
                  <a:pt x="2447636" y="247072"/>
                </a:cubicBezTo>
                <a:cubicBezTo>
                  <a:pt x="2477654" y="260926"/>
                  <a:pt x="2524990" y="295562"/>
                  <a:pt x="2572327" y="330199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олилиния 12"/>
          <p:cNvSpPr/>
          <p:nvPr/>
        </p:nvSpPr>
        <p:spPr>
          <a:xfrm>
            <a:off x="5472545" y="789709"/>
            <a:ext cx="3685310" cy="2064327"/>
          </a:xfrm>
          <a:custGeom>
            <a:avLst/>
            <a:gdLst>
              <a:gd name="connsiteX0" fmla="*/ 0 w 3685310"/>
              <a:gd name="connsiteY0" fmla="*/ 2064327 h 2064327"/>
              <a:gd name="connsiteX1" fmla="*/ 304800 w 3685310"/>
              <a:gd name="connsiteY1" fmla="*/ 1911927 h 2064327"/>
              <a:gd name="connsiteX2" fmla="*/ 595746 w 3685310"/>
              <a:gd name="connsiteY2" fmla="*/ 1413164 h 2064327"/>
              <a:gd name="connsiteX3" fmla="*/ 983673 w 3685310"/>
              <a:gd name="connsiteY3" fmla="*/ 1052946 h 2064327"/>
              <a:gd name="connsiteX4" fmla="*/ 1274619 w 3685310"/>
              <a:gd name="connsiteY4" fmla="*/ 942109 h 2064327"/>
              <a:gd name="connsiteX5" fmla="*/ 1925782 w 3685310"/>
              <a:gd name="connsiteY5" fmla="*/ 512618 h 2064327"/>
              <a:gd name="connsiteX6" fmla="*/ 2521528 w 3685310"/>
              <a:gd name="connsiteY6" fmla="*/ 332509 h 2064327"/>
              <a:gd name="connsiteX7" fmla="*/ 3241964 w 3685310"/>
              <a:gd name="connsiteY7" fmla="*/ 166255 h 2064327"/>
              <a:gd name="connsiteX8" fmla="*/ 3685310 w 3685310"/>
              <a:gd name="connsiteY8" fmla="*/ 0 h 2064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685310" h="2064327">
                <a:moveTo>
                  <a:pt x="0" y="2064327"/>
                </a:moveTo>
                <a:cubicBezTo>
                  <a:pt x="102754" y="2042390"/>
                  <a:pt x="205509" y="2020454"/>
                  <a:pt x="304800" y="1911927"/>
                </a:cubicBezTo>
                <a:cubicBezTo>
                  <a:pt x="404091" y="1803400"/>
                  <a:pt x="482601" y="1556328"/>
                  <a:pt x="595746" y="1413164"/>
                </a:cubicBezTo>
                <a:cubicBezTo>
                  <a:pt x="708892" y="1270001"/>
                  <a:pt x="870528" y="1131455"/>
                  <a:pt x="983673" y="1052946"/>
                </a:cubicBezTo>
                <a:cubicBezTo>
                  <a:pt x="1096818" y="974437"/>
                  <a:pt x="1117601" y="1032164"/>
                  <a:pt x="1274619" y="942109"/>
                </a:cubicBezTo>
                <a:cubicBezTo>
                  <a:pt x="1431637" y="852054"/>
                  <a:pt x="1717964" y="614218"/>
                  <a:pt x="1925782" y="512618"/>
                </a:cubicBezTo>
                <a:cubicBezTo>
                  <a:pt x="2133600" y="411018"/>
                  <a:pt x="2302164" y="390236"/>
                  <a:pt x="2521528" y="332509"/>
                </a:cubicBezTo>
                <a:cubicBezTo>
                  <a:pt x="2740892" y="274782"/>
                  <a:pt x="3048000" y="221673"/>
                  <a:pt x="3241964" y="166255"/>
                </a:cubicBezTo>
                <a:cubicBezTo>
                  <a:pt x="3435928" y="110837"/>
                  <a:pt x="3560619" y="55418"/>
                  <a:pt x="3685310" y="0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11" name="Полилиния 10"/>
          <p:cNvSpPr/>
          <p:nvPr/>
        </p:nvSpPr>
        <p:spPr>
          <a:xfrm>
            <a:off x="5943600" y="1066800"/>
            <a:ext cx="3172691" cy="1953491"/>
          </a:xfrm>
          <a:custGeom>
            <a:avLst/>
            <a:gdLst>
              <a:gd name="connsiteX0" fmla="*/ 0 w 3172691"/>
              <a:gd name="connsiteY0" fmla="*/ 1953491 h 1953491"/>
              <a:gd name="connsiteX1" fmla="*/ 374073 w 3172691"/>
              <a:gd name="connsiteY1" fmla="*/ 1828800 h 1953491"/>
              <a:gd name="connsiteX2" fmla="*/ 762000 w 3172691"/>
              <a:gd name="connsiteY2" fmla="*/ 1510145 h 1953491"/>
              <a:gd name="connsiteX3" fmla="*/ 997527 w 3172691"/>
              <a:gd name="connsiteY3" fmla="*/ 1371600 h 1953491"/>
              <a:gd name="connsiteX4" fmla="*/ 1219200 w 3172691"/>
              <a:gd name="connsiteY4" fmla="*/ 1288473 h 1953491"/>
              <a:gd name="connsiteX5" fmla="*/ 1510145 w 3172691"/>
              <a:gd name="connsiteY5" fmla="*/ 1094509 h 1953491"/>
              <a:gd name="connsiteX6" fmla="*/ 1787236 w 3172691"/>
              <a:gd name="connsiteY6" fmla="*/ 942109 h 1953491"/>
              <a:gd name="connsiteX7" fmla="*/ 1842655 w 3172691"/>
              <a:gd name="connsiteY7" fmla="*/ 595745 h 1953491"/>
              <a:gd name="connsiteX8" fmla="*/ 2105891 w 3172691"/>
              <a:gd name="connsiteY8" fmla="*/ 512618 h 1953491"/>
              <a:gd name="connsiteX9" fmla="*/ 2147455 w 3172691"/>
              <a:gd name="connsiteY9" fmla="*/ 360218 h 1953491"/>
              <a:gd name="connsiteX10" fmla="*/ 2286000 w 3172691"/>
              <a:gd name="connsiteY10" fmla="*/ 318655 h 1953491"/>
              <a:gd name="connsiteX11" fmla="*/ 2646218 w 3172691"/>
              <a:gd name="connsiteY11" fmla="*/ 193964 h 1953491"/>
              <a:gd name="connsiteX12" fmla="*/ 2992582 w 3172691"/>
              <a:gd name="connsiteY12" fmla="*/ 55418 h 1953491"/>
              <a:gd name="connsiteX13" fmla="*/ 3172691 w 3172691"/>
              <a:gd name="connsiteY13" fmla="*/ 0 h 1953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172691" h="1953491">
                <a:moveTo>
                  <a:pt x="0" y="1953491"/>
                </a:moveTo>
                <a:cubicBezTo>
                  <a:pt x="123536" y="1928091"/>
                  <a:pt x="247073" y="1902691"/>
                  <a:pt x="374073" y="1828800"/>
                </a:cubicBezTo>
                <a:cubicBezTo>
                  <a:pt x="501073" y="1754909"/>
                  <a:pt x="658091" y="1586345"/>
                  <a:pt x="762000" y="1510145"/>
                </a:cubicBezTo>
                <a:cubicBezTo>
                  <a:pt x="865909" y="1433945"/>
                  <a:pt x="921327" y="1408545"/>
                  <a:pt x="997527" y="1371600"/>
                </a:cubicBezTo>
                <a:cubicBezTo>
                  <a:pt x="1073727" y="1334655"/>
                  <a:pt x="1133764" y="1334655"/>
                  <a:pt x="1219200" y="1288473"/>
                </a:cubicBezTo>
                <a:cubicBezTo>
                  <a:pt x="1304636" y="1242291"/>
                  <a:pt x="1415472" y="1152236"/>
                  <a:pt x="1510145" y="1094509"/>
                </a:cubicBezTo>
                <a:cubicBezTo>
                  <a:pt x="1604818" y="1036782"/>
                  <a:pt x="1731818" y="1025236"/>
                  <a:pt x="1787236" y="942109"/>
                </a:cubicBezTo>
                <a:cubicBezTo>
                  <a:pt x="1842654" y="858982"/>
                  <a:pt x="1789546" y="667327"/>
                  <a:pt x="1842655" y="595745"/>
                </a:cubicBezTo>
                <a:cubicBezTo>
                  <a:pt x="1895764" y="524163"/>
                  <a:pt x="2055091" y="551872"/>
                  <a:pt x="2105891" y="512618"/>
                </a:cubicBezTo>
                <a:cubicBezTo>
                  <a:pt x="2156691" y="473364"/>
                  <a:pt x="2117437" y="392545"/>
                  <a:pt x="2147455" y="360218"/>
                </a:cubicBezTo>
                <a:cubicBezTo>
                  <a:pt x="2177473" y="327891"/>
                  <a:pt x="2202873" y="346364"/>
                  <a:pt x="2286000" y="318655"/>
                </a:cubicBezTo>
                <a:cubicBezTo>
                  <a:pt x="2369127" y="290946"/>
                  <a:pt x="2528454" y="237837"/>
                  <a:pt x="2646218" y="193964"/>
                </a:cubicBezTo>
                <a:cubicBezTo>
                  <a:pt x="2763982" y="150091"/>
                  <a:pt x="2904837" y="87745"/>
                  <a:pt x="2992582" y="55418"/>
                </a:cubicBezTo>
                <a:cubicBezTo>
                  <a:pt x="3080327" y="23091"/>
                  <a:pt x="3126509" y="11545"/>
                  <a:pt x="3172691" y="0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олилиния 11"/>
          <p:cNvSpPr/>
          <p:nvPr/>
        </p:nvSpPr>
        <p:spPr>
          <a:xfrm>
            <a:off x="7218218" y="1593273"/>
            <a:ext cx="2008909" cy="1468582"/>
          </a:xfrm>
          <a:custGeom>
            <a:avLst/>
            <a:gdLst>
              <a:gd name="connsiteX0" fmla="*/ 0 w 2008909"/>
              <a:gd name="connsiteY0" fmla="*/ 1468582 h 1468582"/>
              <a:gd name="connsiteX1" fmla="*/ 374073 w 2008909"/>
              <a:gd name="connsiteY1" fmla="*/ 1039091 h 1468582"/>
              <a:gd name="connsiteX2" fmla="*/ 595746 w 2008909"/>
              <a:gd name="connsiteY2" fmla="*/ 900545 h 1468582"/>
              <a:gd name="connsiteX3" fmla="*/ 886691 w 2008909"/>
              <a:gd name="connsiteY3" fmla="*/ 762000 h 1468582"/>
              <a:gd name="connsiteX4" fmla="*/ 1163782 w 2008909"/>
              <a:gd name="connsiteY4" fmla="*/ 512618 h 1468582"/>
              <a:gd name="connsiteX5" fmla="*/ 1288473 w 2008909"/>
              <a:gd name="connsiteY5" fmla="*/ 374072 h 1468582"/>
              <a:gd name="connsiteX6" fmla="*/ 1565564 w 2008909"/>
              <a:gd name="connsiteY6" fmla="*/ 374072 h 1468582"/>
              <a:gd name="connsiteX7" fmla="*/ 1814946 w 2008909"/>
              <a:gd name="connsiteY7" fmla="*/ 96982 h 1468582"/>
              <a:gd name="connsiteX8" fmla="*/ 1870364 w 2008909"/>
              <a:gd name="connsiteY8" fmla="*/ 55418 h 1468582"/>
              <a:gd name="connsiteX9" fmla="*/ 2008909 w 2008909"/>
              <a:gd name="connsiteY9" fmla="*/ 0 h 1468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008909" h="1468582">
                <a:moveTo>
                  <a:pt x="0" y="1468582"/>
                </a:moveTo>
                <a:cubicBezTo>
                  <a:pt x="137391" y="1301173"/>
                  <a:pt x="274782" y="1133764"/>
                  <a:pt x="374073" y="1039091"/>
                </a:cubicBezTo>
                <a:cubicBezTo>
                  <a:pt x="473364" y="944418"/>
                  <a:pt x="510310" y="946727"/>
                  <a:pt x="595746" y="900545"/>
                </a:cubicBezTo>
                <a:cubicBezTo>
                  <a:pt x="681182" y="854363"/>
                  <a:pt x="792019" y="826654"/>
                  <a:pt x="886691" y="762000"/>
                </a:cubicBezTo>
                <a:cubicBezTo>
                  <a:pt x="981363" y="697346"/>
                  <a:pt x="1096818" y="577273"/>
                  <a:pt x="1163782" y="512618"/>
                </a:cubicBezTo>
                <a:cubicBezTo>
                  <a:pt x="1230746" y="447963"/>
                  <a:pt x="1221509" y="397163"/>
                  <a:pt x="1288473" y="374072"/>
                </a:cubicBezTo>
                <a:cubicBezTo>
                  <a:pt x="1355437" y="350981"/>
                  <a:pt x="1477819" y="420254"/>
                  <a:pt x="1565564" y="374072"/>
                </a:cubicBezTo>
                <a:cubicBezTo>
                  <a:pt x="1653309" y="327890"/>
                  <a:pt x="1764146" y="150091"/>
                  <a:pt x="1814946" y="96982"/>
                </a:cubicBezTo>
                <a:cubicBezTo>
                  <a:pt x="1865746" y="43873"/>
                  <a:pt x="1838037" y="71582"/>
                  <a:pt x="1870364" y="55418"/>
                </a:cubicBezTo>
                <a:cubicBezTo>
                  <a:pt x="1902691" y="39254"/>
                  <a:pt x="1955800" y="19627"/>
                  <a:pt x="2008909" y="0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олилиния 13"/>
          <p:cNvSpPr/>
          <p:nvPr/>
        </p:nvSpPr>
        <p:spPr>
          <a:xfrm>
            <a:off x="8007927" y="3131127"/>
            <a:ext cx="1094509" cy="83128"/>
          </a:xfrm>
          <a:custGeom>
            <a:avLst/>
            <a:gdLst>
              <a:gd name="connsiteX0" fmla="*/ 0 w 1094509"/>
              <a:gd name="connsiteY0" fmla="*/ 0 h 83128"/>
              <a:gd name="connsiteX1" fmla="*/ 845128 w 1094509"/>
              <a:gd name="connsiteY1" fmla="*/ 13855 h 83128"/>
              <a:gd name="connsiteX2" fmla="*/ 1094509 w 1094509"/>
              <a:gd name="connsiteY2" fmla="*/ 83128 h 83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94509" h="83128">
                <a:moveTo>
                  <a:pt x="0" y="0"/>
                </a:moveTo>
                <a:cubicBezTo>
                  <a:pt x="331355" y="0"/>
                  <a:pt x="662710" y="0"/>
                  <a:pt x="845128" y="13855"/>
                </a:cubicBezTo>
                <a:cubicBezTo>
                  <a:pt x="1027546" y="27710"/>
                  <a:pt x="1061027" y="55419"/>
                  <a:pt x="1094509" y="83128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8" name="Группа 29"/>
          <p:cNvGrpSpPr/>
          <p:nvPr/>
        </p:nvGrpSpPr>
        <p:grpSpPr>
          <a:xfrm>
            <a:off x="3786182" y="5000637"/>
            <a:ext cx="4431001" cy="1285884"/>
            <a:chOff x="3786182" y="5000636"/>
            <a:chExt cx="4431001" cy="1524855"/>
          </a:xfrm>
        </p:grpSpPr>
        <p:sp>
          <p:nvSpPr>
            <p:cNvPr id="19" name="Полилиния 18"/>
            <p:cNvSpPr/>
            <p:nvPr/>
          </p:nvSpPr>
          <p:spPr>
            <a:xfrm>
              <a:off x="3786182" y="5000636"/>
              <a:ext cx="4431001" cy="1213295"/>
            </a:xfrm>
            <a:custGeom>
              <a:avLst/>
              <a:gdLst>
                <a:gd name="connsiteX0" fmla="*/ 1683327 w 4359563"/>
                <a:gd name="connsiteY0" fmla="*/ 182418 h 852054"/>
                <a:gd name="connsiteX1" fmla="*/ 1627908 w 4359563"/>
                <a:gd name="connsiteY1" fmla="*/ 182418 h 852054"/>
                <a:gd name="connsiteX2" fmla="*/ 519545 w 4359563"/>
                <a:gd name="connsiteY2" fmla="*/ 404090 h 852054"/>
                <a:gd name="connsiteX3" fmla="*/ 187036 w 4359563"/>
                <a:gd name="connsiteY3" fmla="*/ 708890 h 852054"/>
                <a:gd name="connsiteX4" fmla="*/ 1641763 w 4359563"/>
                <a:gd name="connsiteY4" fmla="*/ 847436 h 852054"/>
                <a:gd name="connsiteX5" fmla="*/ 2237508 w 4359563"/>
                <a:gd name="connsiteY5" fmla="*/ 681181 h 852054"/>
                <a:gd name="connsiteX6" fmla="*/ 2777836 w 4359563"/>
                <a:gd name="connsiteY6" fmla="*/ 708890 h 852054"/>
                <a:gd name="connsiteX7" fmla="*/ 3872345 w 4359563"/>
                <a:gd name="connsiteY7" fmla="*/ 445654 h 852054"/>
                <a:gd name="connsiteX8" fmla="*/ 4301836 w 4359563"/>
                <a:gd name="connsiteY8" fmla="*/ 140854 h 852054"/>
                <a:gd name="connsiteX9" fmla="*/ 3525981 w 4359563"/>
                <a:gd name="connsiteY9" fmla="*/ 2309 h 852054"/>
                <a:gd name="connsiteX10" fmla="*/ 2860963 w 4359563"/>
                <a:gd name="connsiteY10" fmla="*/ 154709 h 852054"/>
                <a:gd name="connsiteX11" fmla="*/ 2417618 w 4359563"/>
                <a:gd name="connsiteY11" fmla="*/ 154709 h 852054"/>
                <a:gd name="connsiteX12" fmla="*/ 1960418 w 4359563"/>
                <a:gd name="connsiteY12" fmla="*/ 113145 h 852054"/>
                <a:gd name="connsiteX13" fmla="*/ 1752599 w 4359563"/>
                <a:gd name="connsiteY13" fmla="*/ 127000 h 852054"/>
                <a:gd name="connsiteX14" fmla="*/ 1683327 w 4359563"/>
                <a:gd name="connsiteY14" fmla="*/ 182418 h 852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359563" h="852054">
                  <a:moveTo>
                    <a:pt x="1683327" y="182418"/>
                  </a:moveTo>
                  <a:cubicBezTo>
                    <a:pt x="1662545" y="191654"/>
                    <a:pt x="1627908" y="182418"/>
                    <a:pt x="1627908" y="182418"/>
                  </a:cubicBezTo>
                  <a:cubicBezTo>
                    <a:pt x="1433944" y="219363"/>
                    <a:pt x="759690" y="316345"/>
                    <a:pt x="519545" y="404090"/>
                  </a:cubicBezTo>
                  <a:cubicBezTo>
                    <a:pt x="279400" y="491835"/>
                    <a:pt x="0" y="634999"/>
                    <a:pt x="187036" y="708890"/>
                  </a:cubicBezTo>
                  <a:cubicBezTo>
                    <a:pt x="374072" y="782781"/>
                    <a:pt x="1300018" y="852054"/>
                    <a:pt x="1641763" y="847436"/>
                  </a:cubicBezTo>
                  <a:cubicBezTo>
                    <a:pt x="1983508" y="842818"/>
                    <a:pt x="2048163" y="704272"/>
                    <a:pt x="2237508" y="681181"/>
                  </a:cubicBezTo>
                  <a:cubicBezTo>
                    <a:pt x="2426853" y="658090"/>
                    <a:pt x="2505363" y="748144"/>
                    <a:pt x="2777836" y="708890"/>
                  </a:cubicBezTo>
                  <a:cubicBezTo>
                    <a:pt x="3050309" y="669636"/>
                    <a:pt x="3618345" y="540327"/>
                    <a:pt x="3872345" y="445654"/>
                  </a:cubicBezTo>
                  <a:cubicBezTo>
                    <a:pt x="4126345" y="350981"/>
                    <a:pt x="4359563" y="214745"/>
                    <a:pt x="4301836" y="140854"/>
                  </a:cubicBezTo>
                  <a:cubicBezTo>
                    <a:pt x="4244109" y="66963"/>
                    <a:pt x="3766126" y="0"/>
                    <a:pt x="3525981" y="2309"/>
                  </a:cubicBezTo>
                  <a:cubicBezTo>
                    <a:pt x="3285836" y="4618"/>
                    <a:pt x="3045690" y="129309"/>
                    <a:pt x="2860963" y="154709"/>
                  </a:cubicBezTo>
                  <a:cubicBezTo>
                    <a:pt x="2676236" y="180109"/>
                    <a:pt x="2567709" y="161636"/>
                    <a:pt x="2417618" y="154709"/>
                  </a:cubicBezTo>
                  <a:cubicBezTo>
                    <a:pt x="2267527" y="147782"/>
                    <a:pt x="2071254" y="117763"/>
                    <a:pt x="1960418" y="113145"/>
                  </a:cubicBezTo>
                  <a:cubicBezTo>
                    <a:pt x="1849582" y="108527"/>
                    <a:pt x="1798781" y="117764"/>
                    <a:pt x="1752599" y="127000"/>
                  </a:cubicBezTo>
                  <a:cubicBezTo>
                    <a:pt x="1706417" y="136236"/>
                    <a:pt x="1704109" y="173182"/>
                    <a:pt x="1683327" y="182418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0" name="Прямая соединительная линия 19"/>
            <p:cNvCxnSpPr/>
            <p:nvPr/>
          </p:nvCxnSpPr>
          <p:spPr>
            <a:xfrm rot="16200000" flipH="1">
              <a:off x="3786182" y="6072206"/>
              <a:ext cx="285754" cy="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 rot="5400000">
              <a:off x="6000760" y="6072205"/>
              <a:ext cx="285753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 rot="5400000">
              <a:off x="7930380" y="5429264"/>
              <a:ext cx="427834" cy="7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Полилиния 25"/>
            <p:cNvSpPr/>
            <p:nvPr/>
          </p:nvSpPr>
          <p:spPr>
            <a:xfrm>
              <a:off x="3934691" y="5680364"/>
              <a:ext cx="4225636" cy="845127"/>
            </a:xfrm>
            <a:custGeom>
              <a:avLst/>
              <a:gdLst>
                <a:gd name="connsiteX0" fmla="*/ 0 w 4225636"/>
                <a:gd name="connsiteY0" fmla="*/ 526472 h 845127"/>
                <a:gd name="connsiteX1" fmla="*/ 429491 w 4225636"/>
                <a:gd name="connsiteY1" fmla="*/ 720436 h 845127"/>
                <a:gd name="connsiteX2" fmla="*/ 1662545 w 4225636"/>
                <a:gd name="connsiteY2" fmla="*/ 817418 h 845127"/>
                <a:gd name="connsiteX3" fmla="*/ 2216727 w 4225636"/>
                <a:gd name="connsiteY3" fmla="*/ 554181 h 845127"/>
                <a:gd name="connsiteX4" fmla="*/ 2618509 w 4225636"/>
                <a:gd name="connsiteY4" fmla="*/ 665018 h 845127"/>
                <a:gd name="connsiteX5" fmla="*/ 3810000 w 4225636"/>
                <a:gd name="connsiteY5" fmla="*/ 290945 h 845127"/>
                <a:gd name="connsiteX6" fmla="*/ 4225636 w 4225636"/>
                <a:gd name="connsiteY6" fmla="*/ 0 h 845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225636" h="845127">
                  <a:moveTo>
                    <a:pt x="0" y="526472"/>
                  </a:moveTo>
                  <a:cubicBezTo>
                    <a:pt x="76200" y="599208"/>
                    <a:pt x="152400" y="671945"/>
                    <a:pt x="429491" y="720436"/>
                  </a:cubicBezTo>
                  <a:cubicBezTo>
                    <a:pt x="706582" y="768927"/>
                    <a:pt x="1364672" y="845127"/>
                    <a:pt x="1662545" y="817418"/>
                  </a:cubicBezTo>
                  <a:cubicBezTo>
                    <a:pt x="1960418" y="789709"/>
                    <a:pt x="2057400" y="579581"/>
                    <a:pt x="2216727" y="554181"/>
                  </a:cubicBezTo>
                  <a:cubicBezTo>
                    <a:pt x="2376054" y="528781"/>
                    <a:pt x="2352963" y="708891"/>
                    <a:pt x="2618509" y="665018"/>
                  </a:cubicBezTo>
                  <a:cubicBezTo>
                    <a:pt x="2884055" y="621145"/>
                    <a:pt x="3542146" y="401781"/>
                    <a:pt x="3810000" y="290945"/>
                  </a:cubicBezTo>
                  <a:cubicBezTo>
                    <a:pt x="4077854" y="180109"/>
                    <a:pt x="4156363" y="53109"/>
                    <a:pt x="4225636" y="0"/>
                  </a:cubicBezTo>
                </a:path>
              </a:pathLst>
            </a:cu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ransition advTm="1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</TotalTime>
  <Words>48</Words>
  <Application>Microsoft Office PowerPoint</Application>
  <PresentationFormat>Экран (4:3)</PresentationFormat>
  <Paragraphs>27</Paragraphs>
  <Slides>16</Slides>
  <Notes>12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Zver</dc:creator>
  <cp:lastModifiedBy>света</cp:lastModifiedBy>
  <cp:revision>29</cp:revision>
  <dcterms:created xsi:type="dcterms:W3CDTF">2008-09-07T09:55:25Z</dcterms:created>
  <dcterms:modified xsi:type="dcterms:W3CDTF">2022-02-10T20:25:17Z</dcterms:modified>
</cp:coreProperties>
</file>