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6" r:id="rId2"/>
    <p:sldId id="261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3" y="836712"/>
            <a:ext cx="8136904" cy="4088745"/>
          </a:xfrm>
        </p:spPr>
        <p:txBody>
          <a:bodyPr/>
          <a:lstStyle/>
          <a:p>
            <a:r>
              <a:rPr lang="ru-RU" dirty="0" smtClean="0"/>
              <a:t>«Веселый карандаш»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</a:t>
            </a:r>
            <a:r>
              <a:rPr lang="ru-RU" dirty="0" smtClean="0"/>
              <a:t>«Художники и зрители. Орнамент в круге»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Руководитель: Киселева С.А.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5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5256584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373216"/>
            <a:ext cx="8064896" cy="1143000"/>
          </a:xfrm>
        </p:spPr>
        <p:txBody>
          <a:bodyPr/>
          <a:lstStyle/>
          <a:p>
            <a:r>
              <a:rPr lang="ru-RU" sz="3600" dirty="0" smtClean="0"/>
              <a:t>Нарисуйте свой орнамент в круге</a:t>
            </a:r>
            <a:endParaRPr lang="ru-RU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229200"/>
            <a:ext cx="7766248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8" name="Picture 4" descr="https://ds05.infourok.ru/uploads/ex/0e9f/000419c6-47cb7b41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76672"/>
            <a:ext cx="6079530" cy="45596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39552" y="0"/>
            <a:ext cx="82089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Слово орнамент означает «украшение». Люди издавна украшают орнаментами разные вещи: ковры, вышитые полотенца с салфетки, вазы, чашки и многое другое.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0_3c47_465dfb08_X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916832"/>
            <a:ext cx="669674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555776" y="5805264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На тарелках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08699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5-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124744"/>
            <a:ext cx="2842111" cy="354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83768" y="5229200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Одежде и обуви</a:t>
            </a: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6" name="Рисунок 5" descr="78249871_russianembroidery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0"/>
            <a:ext cx="3960440" cy="49059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NrlxVBh_V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260648"/>
            <a:ext cx="5407248" cy="51693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5805264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Коврах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0"/>
            <a:ext cx="7448376" cy="55862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43808" y="5877272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Роспись стен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0"/>
            <a:ext cx="7992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/>
              <a:t>Орнаменты бывают разные. В одних – изображаются растения и животные, другие – состоят только из геометрических фигур: кругов, квадратов, треугольников или разных линий.</a:t>
            </a:r>
            <a:endParaRPr lang="ru-RU" sz="2800" b="1" i="1" dirty="0"/>
          </a:p>
        </p:txBody>
      </p:sp>
      <p:pic>
        <p:nvPicPr>
          <p:cNvPr id="3" name="Рисунок 2" descr="img055"/>
          <p:cNvPicPr/>
          <p:nvPr/>
        </p:nvPicPr>
        <p:blipFill>
          <a:blip r:embed="rId2" cstate="print">
            <a:lum bright="20000"/>
          </a:blip>
          <a:srcRect l="12311" t="6660" r="8427" b="33336"/>
          <a:stretch>
            <a:fillRect/>
          </a:stretch>
        </p:blipFill>
        <p:spPr bwMode="auto">
          <a:xfrm>
            <a:off x="1187624" y="2276872"/>
            <a:ext cx="7128792" cy="458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56"/>
          <p:cNvPicPr/>
          <p:nvPr/>
        </p:nvPicPr>
        <p:blipFill>
          <a:blip r:embed="rId2" cstate="print">
            <a:lum bright="20000"/>
          </a:blip>
          <a:srcRect l="6821" t="7133" r="1341" b="31476"/>
          <a:stretch>
            <a:fillRect/>
          </a:stretch>
        </p:blipFill>
        <p:spPr bwMode="auto">
          <a:xfrm>
            <a:off x="827584" y="620688"/>
            <a:ext cx="7704856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0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Есть и общее правило – повторение одинакового рисунка на одинаковом расстоянии</a:t>
            </a:r>
            <a:endParaRPr lang="ru-RU" sz="3200" b="1" dirty="0"/>
          </a:p>
        </p:txBody>
      </p:sp>
      <p:pic>
        <p:nvPicPr>
          <p:cNvPr id="3" name="Рисунок 2" descr="img054"/>
          <p:cNvPicPr/>
          <p:nvPr/>
        </p:nvPicPr>
        <p:blipFill>
          <a:blip r:embed="rId2" cstate="print">
            <a:lum bright="20000"/>
          </a:blip>
          <a:srcRect l="7886" t="2730" r="4391" b="14209"/>
          <a:stretch>
            <a:fillRect/>
          </a:stretch>
        </p:blipFill>
        <p:spPr bwMode="auto">
          <a:xfrm>
            <a:off x="683568" y="1591031"/>
            <a:ext cx="7704856" cy="5266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8924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Узор может располагаться от центра к окружности. А может, наоборот – от окружности к центру.</a:t>
            </a:r>
            <a:endParaRPr lang="ru-RU" sz="2800" b="1" dirty="0"/>
          </a:p>
        </p:txBody>
      </p:sp>
      <p:pic>
        <p:nvPicPr>
          <p:cNvPr id="4" name="Рисунок 3" descr="1010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4103851" cy="3867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010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988840"/>
            <a:ext cx="3995936" cy="370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439</TotalTime>
  <Words>111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«Веселый карандаш»  Тема:«Художники и зрители. Орнамент в круге»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Нарисуйте свой орнамент в круге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Узор в круге из растительных, природных форм</dc:title>
  <dc:creator>Сабурова Ольга</dc:creator>
  <cp:lastModifiedBy>света</cp:lastModifiedBy>
  <cp:revision>32</cp:revision>
  <dcterms:created xsi:type="dcterms:W3CDTF">2013-07-31T15:18:47Z</dcterms:created>
  <dcterms:modified xsi:type="dcterms:W3CDTF">2022-02-10T20:33:52Z</dcterms:modified>
</cp:coreProperties>
</file>