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4" r:id="rId4"/>
    <p:sldId id="265" r:id="rId5"/>
    <p:sldId id="267" r:id="rId6"/>
    <p:sldId id="266" r:id="rId7"/>
    <p:sldId id="261" r:id="rId8"/>
    <p:sldId id="263" r:id="rId9"/>
    <p:sldId id="258" r:id="rId10"/>
    <p:sldId id="268" r:id="rId11"/>
    <p:sldId id="259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0" y="-1"/>
            <a:ext cx="9144000" cy="274321"/>
            <a:chOff x="0" y="-1"/>
            <a:chExt cx="9144000" cy="274321"/>
          </a:xfrm>
        </p:grpSpPr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 userDrawn="1"/>
        </p:nvGrpSpPr>
        <p:grpSpPr>
          <a:xfrm>
            <a:off x="0" y="6583679"/>
            <a:ext cx="9144000" cy="274321"/>
            <a:chOff x="0" y="-1"/>
            <a:chExt cx="9144000" cy="274321"/>
          </a:xfrm>
        </p:grpSpPr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58935" y="3294888"/>
            <a:ext cx="4501905" cy="2682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-2116840" y="3294888"/>
            <a:ext cx="4501905" cy="26822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617" y="-25128"/>
            <a:ext cx="3533775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2121057" cy="410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274321"/>
            <a:chOff x="0" y="-1"/>
            <a:chExt cx="9144000" cy="274321"/>
          </a:xfrm>
        </p:grpSpPr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 userDrawn="1"/>
        </p:nvGrpSpPr>
        <p:grpSpPr>
          <a:xfrm>
            <a:off x="0" y="6583679"/>
            <a:ext cx="9144000" cy="274321"/>
            <a:chOff x="0" y="-1"/>
            <a:chExt cx="9144000" cy="274321"/>
          </a:xfrm>
        </p:grpSpPr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-2116840" y="3294888"/>
            <a:ext cx="4501905" cy="2682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58935" y="3294888"/>
            <a:ext cx="4501905" cy="2682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49336" y="2747002"/>
            <a:ext cx="2121057" cy="410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274321"/>
            <a:chOff x="0" y="-1"/>
            <a:chExt cx="9144000" cy="274321"/>
          </a:xfrm>
        </p:grpSpPr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 userDrawn="1"/>
        </p:nvGrpSpPr>
        <p:grpSpPr>
          <a:xfrm>
            <a:off x="0" y="6583679"/>
            <a:ext cx="9144000" cy="274321"/>
            <a:chOff x="0" y="-1"/>
            <a:chExt cx="9144000" cy="274321"/>
          </a:xfrm>
        </p:grpSpPr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-2116840" y="3294888"/>
            <a:ext cx="4501905" cy="2682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58935" y="3294888"/>
            <a:ext cx="4501905" cy="2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4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3567"/>
            </a:avLst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36576" y="6675786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kern="1200" dirty="0" smtClean="0">
                <a:solidFill>
                  <a:srgbClr val="C0000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kern="1200" dirty="0" err="1" smtClean="0">
                <a:solidFill>
                  <a:srgbClr val="C0000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kern="1200" dirty="0">
              <a:solidFill>
                <a:srgbClr val="C0000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dic.academic.ru/dic.nsf/ruwiki/426592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131840" y="5301208"/>
            <a:ext cx="576064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971599" y="149153"/>
            <a:ext cx="5760640" cy="187743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000" dirty="0" smtClean="0"/>
              <a:t>Полякова Е.В.  3 класс Внеурочное занятие по изобразительному искусству «Волшебная палитра»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2000" dirty="0" smtClean="0"/>
              <a:t>03.02.2022 Занятие №39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1800" dirty="0" smtClean="0"/>
              <a:t> </a:t>
            </a:r>
            <a:endParaRPr lang="ru-RU" sz="1800" dirty="0"/>
          </a:p>
          <a:p>
            <a:pPr fontAlgn="base">
              <a:spcAft>
                <a:spcPct val="0"/>
              </a:spcAft>
              <a:defRPr/>
            </a:pP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3910779"/>
            <a:ext cx="6696744" cy="1534445"/>
          </a:xfrm>
        </p:spPr>
        <p:txBody>
          <a:bodyPr>
            <a:normAutofit fontScale="90000"/>
          </a:bodyPr>
          <a:lstStyle/>
          <a:p>
            <a:pPr marL="228600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Задачи:</a:t>
            </a:r>
            <a: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1. Развитие мелкой моторики.</a:t>
            </a:r>
            <a:b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2. Формирование умения скатывать, раскатывать  пластилин и примазывать детали.</a:t>
            </a:r>
            <a:b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3. Формирование умения пользоваться стекой.</a:t>
            </a:r>
            <a:b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4. Развитие аккуратности, творческих способностей, самостоятельности.</a:t>
            </a:r>
            <a: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2400" b="0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7772400" cy="150018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Тема: Лепка сладостей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66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tvet.imgsmail.ru/download/37088917_56a8418de0c7f7a12aa7ce2cb636cc85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2493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890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rukodelii.com/attachments/2014/08/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820891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525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ytimg.com/vi/Uv1yk843YiA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24936" cy="614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929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Пирожные — штучные 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кондитерские изделия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разнообразной формы с 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отделанной  поверхностью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2" name="Picture 2" descr="https://dic.academic.ru/pictures/wiki/files/50/200px-Stawberry_shortcak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29012"/>
            <a:ext cx="5256584" cy="353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65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12845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пирожных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Бисквитные, песочные, воздушные... Эти милые мини-тортики, кто их придумал? К сожалению, имя первого изобретателя пирожных неизвестно. Однако в привычном нам варианте пирожное впервые приготовил некий Эрнст-Август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Гардес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шеф-повар в городке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Шведт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потом стал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кулинарить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при дворе  Вильгельма Фридриха II.   Позже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Эрнс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-Август переехал из Берлина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Зальцведель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возглавил один из ресторанов. Много лет спустя, случайно отыскав дедов рецепт пирожных, его внучка Луиза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Ленц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стала их печь.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Пирожные в ее исполнении в 1841-м году попробовал Вильгельм Фридрих  IV, попробовал и  влюбился. Мини-тортики он захватил с собой, чтобы угостить супругу. В итоге  этому пирожному присвоили титул «королевского торта».</a:t>
            </a:r>
          </a:p>
        </p:txBody>
      </p:sp>
    </p:spTree>
    <p:extLst>
      <p:ext uri="{BB962C8B-B14F-4D97-AF65-F5344CB8AC3E}">
        <p14:creationId xmlns:p14="http://schemas.microsoft.com/office/powerpoint/2010/main" val="1908603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ÑÑÐ¾ÑÐ¸Ñ ÑÐ¾ÑÑ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67240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ÑÑÐ¾ÑÐ¸Ñ ÑÐ¾ÑÑ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09764"/>
            <a:ext cx="352839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ÐÑÑÐ¾ÑÐ¸Ñ ÑÐ¾ÑÑ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375569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064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ndcvet.narod.ru/konf/04/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63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eslib.ru/wp-content/uploads/2017/10/sladosti_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572500" cy="555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337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ytimg.com/vi/kWHHZXBk3O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234054" cy="592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35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3.infourok.ru/uploads/ex/0056/0000b01d-864ca6af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9" y="332656"/>
            <a:ext cx="8412425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09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nHVB3C856W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264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76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Alexandra Zeferino One</vt:lpstr>
      <vt:lpstr>Arial</vt:lpstr>
      <vt:lpstr>Calibri</vt:lpstr>
      <vt:lpstr>Times New Roman</vt:lpstr>
      <vt:lpstr>Тема Office</vt:lpstr>
      <vt:lpstr>Задачи: 1. Развитие мелкой моторики. 2. Формирование умения скатывать, раскатывать  пластилин и примазывать детали. 3. Формирование умения пользоваться стекой. 4. Развитие аккуратности, творческих способностей, самостоятельности.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Розы</dc:title>
  <dc:creator>Фокина Лидия Петровна</dc:creator>
  <cp:keywords>Шаблон презентации</cp:keywords>
  <cp:lastModifiedBy>User</cp:lastModifiedBy>
  <cp:revision>12</cp:revision>
  <dcterms:created xsi:type="dcterms:W3CDTF">2017-02-23T13:11:39Z</dcterms:created>
  <dcterms:modified xsi:type="dcterms:W3CDTF">2022-02-11T07:41:51Z</dcterms:modified>
</cp:coreProperties>
</file>