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4" r:id="rId9"/>
    <p:sldId id="265" r:id="rId10"/>
    <p:sldId id="262" r:id="rId11"/>
    <p:sldId id="263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7337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8473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890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6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3214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8969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251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2095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234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7319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535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875F6-55AE-4D38-BFE7-A8552F454167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B6D41-F8E2-43E2-962B-0F5E31E1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6826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1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wmf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Olga\Desktop\оформление\Фоны для презентаций\images (4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2204864"/>
            <a:ext cx="53285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Урок внеурочной деятельности по ИЗО</a:t>
            </a:r>
          </a:p>
          <a:p>
            <a:pPr algn="ctr"/>
            <a:r>
              <a:rPr lang="ru-RU" sz="4000" dirty="0" smtClean="0"/>
              <a:t>2 класс</a:t>
            </a:r>
          </a:p>
          <a:p>
            <a:pPr algn="ctr"/>
            <a:r>
              <a:rPr lang="ru-RU" sz="4000" dirty="0" smtClean="0"/>
              <a:t>Учитель: Киселева С.А.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761711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88" y="0"/>
            <a:ext cx="9068712" cy="68580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Olga\Desktop\llLTkyMz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2656"/>
            <a:ext cx="6048672" cy="606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4977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4" descr="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83924" cy="68580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Содержимое 5" descr="lavr_zhar-ptitsa_439x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00" y="3820"/>
            <a:ext cx="4071965" cy="5214974"/>
          </a:xfrm>
          <a:prstGeom prst="rect">
            <a:avLst/>
          </a:prstGeom>
        </p:spPr>
      </p:pic>
      <p:pic>
        <p:nvPicPr>
          <p:cNvPr id="10" name="Содержимое 3" descr="519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94164" y="2060848"/>
            <a:ext cx="5049835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5805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Содержимое 3" descr="65953390_35401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857232"/>
            <a:ext cx="7929617" cy="542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1277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777372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3" descr="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8640"/>
            <a:ext cx="3787434" cy="3600400"/>
          </a:xfrm>
          <a:prstGeom prst="rect">
            <a:avLst/>
          </a:prstGeom>
        </p:spPr>
      </p:pic>
      <p:pic>
        <p:nvPicPr>
          <p:cNvPr id="6" name="Содержимое 3" descr="пт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4524" y="2852936"/>
            <a:ext cx="5495891" cy="379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6466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Содержимое 3" descr="краски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9652" y="3284984"/>
            <a:ext cx="6000792" cy="35650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83568" y="764704"/>
            <a:ext cx="7920880" cy="135537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Приступаем к работе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1129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96" y="2204864"/>
            <a:ext cx="91198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7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496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Olga\Desktop\оформление\Фоны для презентаций\images (4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5251"/>
            <a:ext cx="9143999" cy="688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Мои документы\Мои рисунки\800_early_spring_wallpap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500" y="0"/>
            <a:ext cx="4695304" cy="407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37-13-1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7" y="2204864"/>
            <a:ext cx="4427983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64088" y="908720"/>
            <a:ext cx="3384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Ранняя</a:t>
            </a: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весна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560198"/>
            <a:ext cx="34651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Поздняя весна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533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C:\Users\Olga\Desktop\оформление\Фоны для презентаций\images (5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260648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Какие признаки наступления весны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вы знаете?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8" name="Picture 6" descr="C:\Users\Olga\Desktop\1 класс\времена года\getImage (27) -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294" y="1387986"/>
            <a:ext cx="2065643" cy="199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24744"/>
            <a:ext cx="248209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C:\Users\Olga\Desktop\1 класс\времена года\getImage (45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97465"/>
            <a:ext cx="2520280" cy="277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Olga\Desktop\1 класс\времена года\getImage (46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650" y="3966325"/>
            <a:ext cx="2055251" cy="274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Olga\Desktop\1 класс\времена года\getImage (43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501009"/>
            <a:ext cx="2620117" cy="321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6965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fon_yapfile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640"/>
            <a:ext cx="9143999" cy="684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332656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33"/>
                </a:solidFill>
              </a:rPr>
              <a:t>Какие перелётные птицы прилетают к нам весной из тёплых стран?</a:t>
            </a:r>
            <a:endParaRPr lang="ru-RU" sz="4000" b="1" dirty="0">
              <a:solidFill>
                <a:srgbClr val="660033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773" t="-1054" r="1260" b="25647"/>
          <a:stretch>
            <a:fillRect/>
          </a:stretch>
        </p:blipFill>
        <p:spPr bwMode="auto">
          <a:xfrm>
            <a:off x="0" y="1501925"/>
            <a:ext cx="2076496" cy="1889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343" t="9998" r="29500" b="75314"/>
          <a:stretch>
            <a:fillRect/>
          </a:stretch>
        </p:blipFill>
        <p:spPr bwMode="auto">
          <a:xfrm>
            <a:off x="2339752" y="1501925"/>
            <a:ext cx="2088282" cy="1956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009" t="56059" r="31514" b="29680"/>
          <a:stretch>
            <a:fillRect/>
          </a:stretch>
        </p:blipFill>
        <p:spPr bwMode="auto">
          <a:xfrm>
            <a:off x="4634203" y="1551272"/>
            <a:ext cx="1944216" cy="1906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 descr="ласточ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57210" y="1606452"/>
            <a:ext cx="2293987" cy="186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945935" y="3497451"/>
            <a:ext cx="1995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2"/>
                </a:solidFill>
              </a:rPr>
              <a:t>Ласточка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47578" y="3497451"/>
            <a:ext cx="18726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2"/>
                </a:solidFill>
              </a:rPr>
              <a:t>Скворец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266" y="3464377"/>
            <a:ext cx="18759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2"/>
                </a:solidFill>
              </a:rPr>
              <a:t>Соловей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76037" y="3602983"/>
            <a:ext cx="10605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2"/>
                </a:solidFill>
              </a:rPr>
              <a:t>Грач</a:t>
            </a:r>
          </a:p>
        </p:txBody>
      </p:sp>
      <p:pic>
        <p:nvPicPr>
          <p:cNvPr id="14" name="Picture 4" descr="6327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81" y="4132024"/>
            <a:ext cx="2765735" cy="2105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632561" y="6211668"/>
            <a:ext cx="16753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2"/>
                </a:solidFill>
              </a:rPr>
              <a:t>Лебедь</a:t>
            </a:r>
          </a:p>
        </p:txBody>
      </p:sp>
      <p:pic>
        <p:nvPicPr>
          <p:cNvPr id="16" name="Picture 13" descr="аистт"/>
          <p:cNvPicPr>
            <a:picLocks noChangeAspect="1" noChangeArrowheads="1"/>
          </p:cNvPicPr>
          <p:nvPr/>
        </p:nvPicPr>
        <p:blipFill>
          <a:blip r:embed="rId7" cstate="print">
            <a:lum contrast="18000"/>
          </a:blip>
          <a:srcRect/>
          <a:stretch>
            <a:fillRect/>
          </a:stretch>
        </p:blipFill>
        <p:spPr bwMode="auto">
          <a:xfrm>
            <a:off x="3372930" y="4169427"/>
            <a:ext cx="2521262" cy="2067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3980865" y="6215790"/>
            <a:ext cx="10951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2"/>
                </a:solidFill>
              </a:rPr>
              <a:t>Аист</a:t>
            </a:r>
          </a:p>
        </p:txBody>
      </p:sp>
      <p:pic>
        <p:nvPicPr>
          <p:cNvPr id="18" name="Рисунок 17" descr="3bb4fa40eb029b0077afe326b06e09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36584" y="4143783"/>
            <a:ext cx="2580932" cy="20935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6590516" y="6211667"/>
            <a:ext cx="1945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2"/>
                </a:solidFill>
              </a:rPr>
              <a:t>Журавль</a:t>
            </a:r>
          </a:p>
        </p:txBody>
      </p:sp>
    </p:spTree>
    <p:extLst>
      <p:ext uri="{BB962C8B-B14F-4D97-AF65-F5344CB8AC3E}">
        <p14:creationId xmlns:p14="http://schemas.microsoft.com/office/powerpoint/2010/main" xmlns="" val="1517659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3" grpId="0"/>
      <p:bldP spid="15" grpId="0"/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S009_350A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1700808"/>
            <a:ext cx="8401721" cy="207545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64277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ВОЛШЕБНАЯ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ПТИЦА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ВЕСНЫ</a:t>
            </a:r>
            <a:endParaRPr lang="ru-RU" sz="54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3" name="Picture 3" descr="C:\Users\Olga\Desktop\оформление\Фоны для презентаций\images (6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861048"/>
            <a:ext cx="1921001" cy="286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Olga\Desktop\оформление\картинки к 8 марта\images (8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Содержимое 3" descr="519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87064" y="3632006"/>
            <a:ext cx="4650880" cy="332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048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blue-sky-nature-1440x9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5" descr="513b38bff7fbe15fae6a0acd4bf94fd1.gi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3312368" cy="205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97c09fa0459e5fcc433e93f7ce4b3eac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95" y="0"/>
            <a:ext cx="232745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 descr="63bde3e533bac27c07992ac56c851f29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6550" y="5013176"/>
            <a:ext cx="20859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t_0_1afc0_918bf341_xl_13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20" t="15125" r="9064" b="6209"/>
          <a:stretch>
            <a:fillRect/>
          </a:stretch>
        </p:blipFill>
        <p:spPr bwMode="auto">
          <a:xfrm rot="260886">
            <a:off x="6510846" y="229871"/>
            <a:ext cx="2306894" cy="205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4" descr="63bde3e533bac27c07992ac56c851f29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95" y="5381625"/>
            <a:ext cx="20859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4456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3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42 -0.00462 L -0.33264 -0.00462 C -0.47865 -0.00462 -0.65747 0.14451 -0.65747 0.2659 L -0.65747 0.53642 " pathEditMode="relative" rAng="5400000" ptsTypes="FfFF">
                                      <p:cBhvr>
                                        <p:cTn id="18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52" y="270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4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250"/>
                            </p:stCondLst>
                            <p:childTnLst>
                              <p:par>
                                <p:cTn id="2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98844E-6 L 0.36284 -3.98844E-6 C 0.52534 -3.98844E-6 0.72569 0.15538 0.72569 0.28208 L 0.72569 0.5637 " pathEditMode="relative" rAng="0" ptsTypes="FfFF">
                                      <p:cBhvr>
                                        <p:cTn id="26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85" y="28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2" descr="blue-sky-nature-1440x9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18989" y="1679083"/>
            <a:ext cx="63991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Какие части тела есть у птицы?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5" name="Picture 8" descr="6e246c09c7dde0204415f5d3419e71a8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2796" y="1597226"/>
            <a:ext cx="1701204" cy="136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vorona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293" y="4581128"/>
            <a:ext cx="2123802" cy="2123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dd4c2387e6dd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9389" y="2656504"/>
            <a:ext cx="3487626" cy="4200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AN00708_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7155"/>
            <a:ext cx="3024336" cy="2589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489" t="2107" r="13045" b="33093"/>
          <a:stretch>
            <a:fillRect/>
          </a:stretch>
        </p:blipFill>
        <p:spPr bwMode="auto">
          <a:xfrm>
            <a:off x="6409334" y="3861048"/>
            <a:ext cx="20669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6625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2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C:\Users\Olga\Desktop\оформление\Фоны для презентаций\images (4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5251"/>
            <a:ext cx="9143999" cy="688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4" descr="6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808887"/>
            <a:ext cx="4896544" cy="5214973"/>
          </a:xfrm>
          <a:prstGeom prst="rect">
            <a:avLst/>
          </a:prstGeom>
        </p:spPr>
      </p:pic>
      <p:pic>
        <p:nvPicPr>
          <p:cNvPr id="6" name="Содержимое 3" descr="0_652ab_454e46a3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1999" y="818139"/>
            <a:ext cx="4542160" cy="514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0078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0_957e6_522e18af_XL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608"/>
            <a:ext cx="9144000" cy="6850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380312" cy="5834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4281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thruBlk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58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света</cp:lastModifiedBy>
  <cp:revision>17</cp:revision>
  <dcterms:created xsi:type="dcterms:W3CDTF">2013-03-22T15:26:21Z</dcterms:created>
  <dcterms:modified xsi:type="dcterms:W3CDTF">2022-03-24T19:14:55Z</dcterms:modified>
</cp:coreProperties>
</file>