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07" r:id="rId3"/>
    <p:sldId id="275" r:id="rId4"/>
    <p:sldId id="295" r:id="rId5"/>
    <p:sldId id="271" r:id="rId6"/>
    <p:sldId id="283" r:id="rId7"/>
    <p:sldId id="297" r:id="rId8"/>
    <p:sldId id="277" r:id="rId9"/>
    <p:sldId id="279" r:id="rId10"/>
    <p:sldId id="268" r:id="rId11"/>
    <p:sldId id="286" r:id="rId12"/>
    <p:sldId id="305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6" r:id="rId21"/>
    <p:sldId id="30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FF9900"/>
    <a:srgbClr val="FF3300"/>
    <a:srgbClr val="FF0066"/>
    <a:srgbClr val="CC00CC"/>
    <a:srgbClr val="00CCFF"/>
    <a:srgbClr val="FFFFCC"/>
    <a:srgbClr val="FFCCCC"/>
    <a:srgbClr val="FFCCFF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C7F94-786B-4DB1-AF18-CC018161FA4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4CB0C-83B6-4939-AB03-D905DC6F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4CB0C-83B6-4939-AB03-D905DC6F45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8EC16-BB44-4D44-B6FA-649BAC8630F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3DFE3-D704-440E-999F-868708AA5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CB809-5714-443F-86FE-7F39852B84A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0ACD5-624A-44B0-8C5F-BB75B5E8A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133C4-B81A-4751-87DC-E01D598950AF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E8E46-B11B-47B2-AC50-CAC638933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FAAA-15EA-43C3-931D-892E283FDF4F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80E9-CBF4-4AE1-8CAE-C65964681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FE93-4708-41F1-AE4B-2899CB7D05A4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6D50-6E62-45DB-B8FB-80FBAF14E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4D2B3-72AF-44F8-8B0B-B9078AA00C4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96681-690A-4AA3-942C-D273D7710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D8AA6-D247-4759-9AB5-459F13D5322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7870C-E266-4212-80BB-0685C032E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31EB9-9863-4D76-A4DD-64C7B2FF9C85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12F10-FC7D-4F47-98AD-7708A22A2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C519-4B30-4DF3-B476-A22BBE0712F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01BE9-324D-4A7F-AC27-2F1D47641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333A3-E089-435C-9B7E-ABBAFDEB4FE1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55C33-68CD-4F8F-B356-EEB17A7F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01F2D-4670-4C2A-9BD7-339C91A80955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B376C-D6A9-49C8-8A24-DB5908401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60B167-D663-46F9-999D-00AA21F624E2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E4BEEA-0F0B-42A5-9DBE-6B382BE4D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54;&#1049;%20&#1059;&#1056;&#1054;&#1050;%20&#1048;&#1047;&#1054;\_&#1064;&#1086;&#1087;&#1077;&#1085;._&#1053;&#1045;&#1046;&#1053;&#1054;&#1057;&#1058;&#1068;_-_&#1041;&#1086;&#1078;&#1077;&#1089;&#1090;&#1074;&#1077;&#1085;&#1085;&#1072;&#1103;_&#1084;&#1091;&#1079;&#1099;&#1082;&#1072;&#1042;&#1077;&#1089;&#1077;&#1085;&#1085;&#1080;&#1081;_&#1074;&#1072;&#1083;&#1100;&#1089;__(MusVid.net)_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54;&#1049;%20&#1059;&#1056;&#1054;&#1050;%20&#1048;&#1047;&#1054;\245_Vivaldi_Vremena_goda__1._Vesna__I_ch._isp._Perlman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«Веселый карандаш»</a:t>
            </a:r>
            <a:b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класс</a:t>
            </a:r>
            <a:b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Весна идёт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627784" y="4365104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Учитель: Киселева С.А.</a:t>
            </a:r>
            <a:endParaRPr lang="ru-RU" dirty="0"/>
          </a:p>
        </p:txBody>
      </p:sp>
      <p:pic>
        <p:nvPicPr>
          <p:cNvPr id="8" name="Picture 2" descr="http://artlib.ru/objects/gallery_679/artlib_gallery-339671-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924944"/>
            <a:ext cx="312592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428596" y="1643050"/>
            <a:ext cx="7572428" cy="47863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643702" y="2071678"/>
            <a:ext cx="928694" cy="371477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2071678"/>
            <a:ext cx="857256" cy="3714776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2071678"/>
            <a:ext cx="785818" cy="3714776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071678"/>
            <a:ext cx="857256" cy="3714776"/>
          </a:xfrm>
          <a:prstGeom prst="rect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2071678"/>
            <a:ext cx="785818" cy="37147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2071678"/>
            <a:ext cx="785818" cy="3714776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2071678"/>
            <a:ext cx="785818" cy="37147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071678"/>
            <a:ext cx="857256" cy="371477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357850" cy="11430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sz="3600" dirty="0" smtClean="0"/>
              <a:t>ЗВОНКИЕ ЦВЕТА</a:t>
            </a:r>
            <a:endParaRPr lang="ru-RU" sz="3600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2976" y="1214422"/>
            <a:ext cx="6786610" cy="1155150"/>
          </a:xfrm>
          <a:prstGeom prst="rect">
            <a:avLst/>
          </a:prstGeom>
          <a:noFill/>
        </p:spPr>
        <p:txBody>
          <a:bodyPr wrap="none" rtlCol="0">
            <a:prstTxWarp prst="textTriangle">
              <a:avLst>
                <a:gd name="adj" fmla="val 51199"/>
              </a:avLst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</a:rPr>
              <a:t>Практическая работа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321468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dirty="0" smtClean="0"/>
              <a:t>Выполнить весенний  пейзаж.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428604"/>
            <a:ext cx="842424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929330"/>
            <a:ext cx="7715304" cy="50006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Небо. Чем оно выше, тем темнее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572428" cy="529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6000768"/>
            <a:ext cx="8358246" cy="50006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Тонкой кисточкой с края листа выводим веточку.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07398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15016"/>
            <a:ext cx="8286808" cy="7143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Черным цветом придаём объем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0112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429264"/>
            <a:ext cx="8215370" cy="92869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Прикладывая кончик кисточки, наносим </a:t>
            </a:r>
            <a:r>
              <a:rPr lang="ru-RU" dirty="0" err="1" smtClean="0">
                <a:solidFill>
                  <a:schemeClr val="tx1"/>
                </a:solidFill>
              </a:rPr>
              <a:t>розовые</a:t>
            </a:r>
            <a:r>
              <a:rPr lang="ru-RU" dirty="0" smtClean="0">
                <a:solidFill>
                  <a:schemeClr val="tx1"/>
                </a:solidFill>
              </a:rPr>
              <a:t>  лепестки цветов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785794"/>
            <a:ext cx="8465262" cy="443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500702"/>
            <a:ext cx="8072494" cy="857256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Несколько лепестков выделяем темным цветом для придания объёма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77737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261" y="500042"/>
            <a:ext cx="844147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5016"/>
            <a:ext cx="8358246" cy="642942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Кончиком кисточки наносим жёлтый цвет в середину нескольких цветочков. Это тычинки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143932" cy="530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передача настроения через цвет, создание определенного колорита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143644"/>
            <a:ext cx="6400800" cy="21431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Несколько лепестков унёс ветер…..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21877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3168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57818" y="2214554"/>
            <a:ext cx="33924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«Грачи прилетели»</a:t>
            </a:r>
          </a:p>
          <a:p>
            <a:pPr algn="ctr"/>
            <a:r>
              <a:rPr lang="ru-RU" sz="2800" dirty="0" smtClean="0"/>
              <a:t> А.К.Саврасов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85728"/>
            <a:ext cx="8143932" cy="57957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071670" y="6215082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Деревня Абрамцево.   М.Сатаров</a:t>
            </a:r>
            <a:endParaRPr lang="ru-RU" sz="2400" b="1" dirty="0"/>
          </a:p>
        </p:txBody>
      </p:sp>
      <p:pic>
        <p:nvPicPr>
          <p:cNvPr id="7" name="_Шопен._НЕЖНОСТЬ_-_Божественная_музыкаВесенний_вальс__(MusVid.net)_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7147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8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9190" y="5357826"/>
            <a:ext cx="4000528" cy="114300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sz="3200" b="1" dirty="0" smtClean="0"/>
              <a:t>Грачи прилетели. А.Саврасов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7106" name="Picture 2" descr="http://media-shoot.ru/photo-cinema/pictures/big/51savrasov-grachi_prilete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7"/>
            <a:ext cx="4857785" cy="6362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571744"/>
            <a:ext cx="4000528" cy="1914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1500174"/>
            <a:ext cx="8001056" cy="4572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1071538" y="2786058"/>
            <a:ext cx="1285884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42976" y="4643446"/>
            <a:ext cx="1285884" cy="134302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571472" y="500042"/>
            <a:ext cx="8072494" cy="141446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sz="3600" dirty="0" smtClean="0"/>
              <a:t>ГЛУХИЕ ХОЛОДНЫЕ ЦВЕТА</a:t>
            </a:r>
            <a:endParaRPr lang="ru-RU" sz="3600" dirty="0"/>
          </a:p>
        </p:txBody>
      </p:sp>
      <p:pic>
        <p:nvPicPr>
          <p:cNvPr id="25602" name="Picture 2" descr="http://img0.liveinternet.ru/images/attach/c/3/76/169/76169528_large_ko7.jpg"/>
          <p:cNvPicPr>
            <a:picLocks noChangeAspect="1" noChangeArrowheads="1"/>
          </p:cNvPicPr>
          <p:nvPr/>
        </p:nvPicPr>
        <p:blipFill>
          <a:blip r:embed="rId3" cstate="print"/>
          <a:srcRect l="18885"/>
          <a:stretch>
            <a:fillRect/>
          </a:stretch>
        </p:blipFill>
        <p:spPr bwMode="auto">
          <a:xfrm rot="16200000">
            <a:off x="3531389" y="1754967"/>
            <a:ext cx="365282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37-10-1l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57166"/>
            <a:ext cx="7429552" cy="57763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868" y="6286520"/>
            <a:ext cx="2367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Март. Левитан</a:t>
            </a:r>
            <a:endParaRPr lang="ru-RU" sz="2400" b="1" dirty="0"/>
          </a:p>
        </p:txBody>
      </p:sp>
      <p:pic>
        <p:nvPicPr>
          <p:cNvPr id="6" name="245_Vivaldi_Vremena_goda__1._Vesna__I_ch._isp._Perl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001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571744"/>
            <a:ext cx="4000528" cy="19145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2000240"/>
            <a:ext cx="8143932" cy="4572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7143768" y="2786058"/>
            <a:ext cx="785818" cy="3143272"/>
          </a:xfrm>
          <a:prstGeom prst="rect">
            <a:avLst/>
          </a:prstGeom>
          <a:gradFill flip="none" rotWithShape="1">
            <a:gsLst>
              <a:gs pos="0">
                <a:srgbClr val="FFCCCC">
                  <a:shade val="30000"/>
                  <a:satMod val="115000"/>
                </a:srgbClr>
              </a:gs>
              <a:gs pos="50000">
                <a:srgbClr val="FFCCCC">
                  <a:shade val="67500"/>
                  <a:satMod val="115000"/>
                </a:srgbClr>
              </a:gs>
              <a:gs pos="100000">
                <a:srgbClr val="FFCC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2786058"/>
            <a:ext cx="785818" cy="3143272"/>
          </a:xfrm>
          <a:prstGeom prst="rect">
            <a:avLst/>
          </a:prstGeom>
          <a:gradFill flip="none" rotWithShape="1">
            <a:gsLst>
              <a:gs pos="0">
                <a:srgbClr val="FFCCFF">
                  <a:shade val="30000"/>
                  <a:satMod val="115000"/>
                </a:srgbClr>
              </a:gs>
              <a:gs pos="50000">
                <a:srgbClr val="FFCCFF">
                  <a:shade val="67500"/>
                  <a:satMod val="115000"/>
                </a:srgbClr>
              </a:gs>
              <a:gs pos="100000">
                <a:srgbClr val="FFCC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786058"/>
            <a:ext cx="714380" cy="3143272"/>
          </a:xfrm>
          <a:prstGeom prst="rect">
            <a:avLst/>
          </a:prstGeom>
          <a:gradFill flip="none" rotWithShape="1">
            <a:gsLst>
              <a:gs pos="0">
                <a:srgbClr val="CCCCFF">
                  <a:shade val="30000"/>
                  <a:satMod val="115000"/>
                </a:srgbClr>
              </a:gs>
              <a:gs pos="50000">
                <a:srgbClr val="CCCCFF">
                  <a:shade val="67500"/>
                  <a:satMod val="115000"/>
                </a:srgbClr>
              </a:gs>
              <a:gs pos="100000">
                <a:srgbClr val="CCCC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4929190" y="2786058"/>
            <a:ext cx="714380" cy="3143272"/>
          </a:xfrm>
          <a:prstGeom prst="rect">
            <a:avLst/>
          </a:prstGeom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50000">
                <a:srgbClr val="99CCFF">
                  <a:shade val="67500"/>
                  <a:satMod val="11500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786058"/>
            <a:ext cx="714380" cy="3143272"/>
          </a:xfrm>
          <a:prstGeom prst="rect">
            <a:avLst/>
          </a:prstGeom>
          <a:gradFill flip="none" rotWithShape="1">
            <a:gsLst>
              <a:gs pos="0">
                <a:srgbClr val="99FFCC">
                  <a:shade val="30000"/>
                  <a:satMod val="115000"/>
                </a:srgbClr>
              </a:gs>
              <a:gs pos="50000">
                <a:srgbClr val="99FFCC">
                  <a:shade val="67500"/>
                  <a:satMod val="115000"/>
                </a:srgbClr>
              </a:gs>
              <a:gs pos="100000">
                <a:srgbClr val="99FF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2786058"/>
            <a:ext cx="785818" cy="3143272"/>
          </a:xfrm>
          <a:prstGeom prst="rect">
            <a:avLst/>
          </a:prstGeom>
          <a:gradFill flip="none" rotWithShape="1">
            <a:gsLst>
              <a:gs pos="0">
                <a:srgbClr val="CCFF99">
                  <a:shade val="30000"/>
                  <a:satMod val="115000"/>
                </a:srgbClr>
              </a:gs>
              <a:gs pos="50000">
                <a:srgbClr val="CCFF99">
                  <a:shade val="67500"/>
                  <a:satMod val="115000"/>
                </a:srgbClr>
              </a:gs>
              <a:gs pos="100000">
                <a:srgbClr val="CCFF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786058"/>
            <a:ext cx="857256" cy="3143272"/>
          </a:xfrm>
          <a:prstGeom prst="rect">
            <a:avLst/>
          </a:prstGeom>
          <a:gradFill flip="none" rotWithShape="1">
            <a:gsLst>
              <a:gs pos="0">
                <a:srgbClr val="FFFF99">
                  <a:shade val="30000"/>
                  <a:satMod val="115000"/>
                </a:srgbClr>
              </a:gs>
              <a:gs pos="50000">
                <a:srgbClr val="FFFF99">
                  <a:shade val="67500"/>
                  <a:satMod val="115000"/>
                </a:srgbClr>
              </a:gs>
              <a:gs pos="100000">
                <a:srgbClr val="FFFF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071538" y="2786058"/>
            <a:ext cx="1285884" cy="12858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42976" y="4643446"/>
            <a:ext cx="1285884" cy="134302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1071538" y="500042"/>
            <a:ext cx="7143800" cy="1414466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ru-RU" sz="3600" dirty="0" smtClean="0"/>
              <a:t>ГЛУХИЕ  ТЁПЛЫЕ  ЦВЕТА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6215083"/>
            <a:ext cx="3429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Жан-Марк </a:t>
            </a:r>
            <a:r>
              <a:rPr lang="ru-RU" sz="2400" b="1" dirty="0" err="1" smtClean="0"/>
              <a:t>Янячик</a:t>
            </a:r>
            <a:endParaRPr lang="ru-RU" sz="2400" b="1" dirty="0"/>
          </a:p>
        </p:txBody>
      </p:sp>
      <p:pic>
        <p:nvPicPr>
          <p:cNvPr id="4098" name="Picture 2" descr="C:\Users\макс\Desktop\школа\Документы все\картинки с сылками весна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57166"/>
            <a:ext cx="6643734" cy="58795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500042"/>
            <a:ext cx="4143404" cy="55007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3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500042"/>
            <a:ext cx="4214842" cy="55260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000364" y="6286520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Весна в Крыму. Фальк. Р.Р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 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 весна</Template>
  <TotalTime>1513</TotalTime>
  <Words>126</Words>
  <Application>Microsoft Office PowerPoint</Application>
  <PresentationFormat>Экран (4:3)</PresentationFormat>
  <Paragraphs>35</Paragraphs>
  <Slides>21</Slides>
  <Notes>9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Шаблон презентации  весна</vt:lpstr>
      <vt:lpstr> «Веселый карандаш» 2 класс Весна идёт</vt:lpstr>
      <vt:lpstr>Цель:</vt:lpstr>
      <vt:lpstr>Слайд 3</vt:lpstr>
      <vt:lpstr> Грачи прилетели. А.Саврасов  </vt:lpstr>
      <vt:lpstr>Слайд 5</vt:lpstr>
      <vt:lpstr>Слайд 6</vt:lpstr>
      <vt:lpstr>Слайд 7</vt:lpstr>
      <vt:lpstr>Слайд 8</vt:lpstr>
      <vt:lpstr>Слайд 9</vt:lpstr>
      <vt:lpstr>ЗВОНКИЕ ЦВЕТА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света</cp:lastModifiedBy>
  <cp:revision>56</cp:revision>
  <dcterms:created xsi:type="dcterms:W3CDTF">2012-03-12T16:21:28Z</dcterms:created>
  <dcterms:modified xsi:type="dcterms:W3CDTF">2022-04-03T18:20:54Z</dcterms:modified>
</cp:coreProperties>
</file>