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8" r:id="rId3"/>
    <p:sldId id="301" r:id="rId4"/>
    <p:sldId id="319" r:id="rId5"/>
    <p:sldId id="327" r:id="rId6"/>
    <p:sldId id="326" r:id="rId7"/>
    <p:sldId id="321" r:id="rId8"/>
    <p:sldId id="322" r:id="rId9"/>
    <p:sldId id="323" r:id="rId10"/>
    <p:sldId id="324" r:id="rId11"/>
    <p:sldId id="310" r:id="rId12"/>
    <p:sldId id="312" r:id="rId13"/>
    <p:sldId id="309" r:id="rId14"/>
    <p:sldId id="302" r:id="rId15"/>
    <p:sldId id="304" r:id="rId16"/>
    <p:sldId id="305" r:id="rId17"/>
    <p:sldId id="306" r:id="rId18"/>
    <p:sldId id="308" r:id="rId19"/>
    <p:sldId id="307" r:id="rId20"/>
    <p:sldId id="273" r:id="rId21"/>
    <p:sldId id="274" r:id="rId22"/>
    <p:sldId id="271" r:id="rId23"/>
    <p:sldId id="275" r:id="rId24"/>
    <p:sldId id="29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0099"/>
    <a:srgbClr val="CC9900"/>
    <a:srgbClr val="996600"/>
    <a:srgbClr val="66CCFF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60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86AF8-952C-4AE1-A378-B80742334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37E69-B3D3-41B4-8195-AD389DDBB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6552C-A78F-4C4A-996A-D5E50A7063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FA20D-952C-4EB2-85D7-7C37BEB56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BEB10-15B6-426E-A7C7-281CE64FA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AC991-89DB-41C7-B950-EB9613C939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DA72E-7FAA-4E8B-9482-ACD39BDD0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43BA4-3D97-4352-9B5E-EDB8F5DB5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884B2-B282-41E7-BE07-5ABCFE3E3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646DF-17A9-412E-861B-968FBD657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7DBD7-4DB3-410F-A31C-92383E61A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BE50DEE-4F95-4A02-B951-D55C47D02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hyperlink" Target="http://imggaleri.hurriyet.com.tr/LiveImages/Foto%20Haber/183/D%FCnyan%FDn%20en%20b%FCy%FCk%20kelebe%F0i/002.jpg" TargetMode="Externa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i002.radikal.ru/0710/66/54a93d21e037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5" Type="http://schemas.openxmlformats.org/officeDocument/2006/relationships/image" Target="../media/image26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1.png"/><Relationship Id="rId5" Type="http://schemas.openxmlformats.org/officeDocument/2006/relationships/image" Target="../media/image36.png"/><Relationship Id="rId10" Type="http://schemas.openxmlformats.org/officeDocument/2006/relationships/hyperlink" Target="http://vospitatel.com.ua/zaniatia/priroda/nasekomye/images/admiral.jpg" TargetMode="External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new\&#1056;&#1072;&#1073;&#1086;&#1095;&#1080;&#1081;%20&#1089;&#1090;&#1086;&#1083;\&#1091;&#1088;&#1086;&#1082;%20&#1080;&#1079;&#1086;%20&#1084;&#1086;&#1081;\&#1084;&#1091;&#1079;&#1099;&#1082;&#1072;.wav" TargetMode="Externa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kattrys.ru/sites/default/files/imagepicker/941/1-Zizula_hylax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975" y="0"/>
            <a:ext cx="9197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8575" y="5514975"/>
            <a:ext cx="14954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72063"/>
            <a:ext cx="217805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71625" y="428625"/>
          <a:ext cx="6096000" cy="24384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55" name="TextBox 10"/>
          <p:cNvSpPr txBox="1">
            <a:spLocks noChangeArrowheads="1"/>
          </p:cNvSpPr>
          <p:nvPr/>
        </p:nvSpPr>
        <p:spPr bwMode="auto">
          <a:xfrm>
            <a:off x="3059832" y="2276872"/>
            <a:ext cx="54360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/>
              <a:t>Учитель: Киселева С.А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  <p:sp>
        <p:nvSpPr>
          <p:cNvPr id="2056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Красота вокруг нас.</a:t>
            </a:r>
            <a:br>
              <a:rPr lang="ru-RU" smtClean="0"/>
            </a:br>
            <a:r>
              <a:rPr lang="ru-RU" smtClean="0"/>
              <a:t>Цветы и бабочки.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23900"/>
          </a:xfrm>
        </p:spPr>
        <p:txBody>
          <a:bodyPr/>
          <a:lstStyle/>
          <a:p>
            <a:r>
              <a:rPr lang="ru-RU" sz="3600" b="1" smtClean="0">
                <a:solidFill>
                  <a:srgbClr val="FFFF00"/>
                </a:solidFill>
              </a:rPr>
              <a:t>АДМИРАЛ</a:t>
            </a:r>
          </a:p>
        </p:txBody>
      </p:sp>
      <p:pic>
        <p:nvPicPr>
          <p:cNvPr id="5" name="Содержимое 4" descr="бабочка адмирал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484313"/>
            <a:ext cx="4906963" cy="4537075"/>
          </a:xfrm>
        </p:spPr>
      </p:pic>
      <p:pic>
        <p:nvPicPr>
          <p:cNvPr id="6" name="Содержимое 5" descr="адмирал ушаков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86438" y="1928813"/>
            <a:ext cx="3000375" cy="4433887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Прямоугольник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300" y="5303838"/>
            <a:ext cx="51022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Rectangl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1138" y="238125"/>
            <a:ext cx="30241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9" descr="http://www.butterflyfarm.co.uk/attraction/uploads/IMG4AE70A5DE1D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81050"/>
            <a:ext cx="638175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Картинка 12 из 6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38863" y="2279650"/>
            <a:ext cx="2797175" cy="401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74 из 86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475" y="1066800"/>
            <a:ext cx="6657975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Rectangl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075" y="268288"/>
            <a:ext cx="8558213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Прямоугольник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238" y="5237163"/>
            <a:ext cx="86010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Бабочки. Топ наиболее удивительных бабоче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781050"/>
            <a:ext cx="6437313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вангог висент маки и бабоч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238" y="122238"/>
            <a:ext cx="5211762" cy="661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TextBox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2550" y="1365250"/>
            <a:ext cx="40735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H:\ШКОЛА (уроки)\Мои результаты сканирования\рисование,труд\Организатор клипов (Microsoft)\j043265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4786313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4" descr="butterfly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500938" y="4786313"/>
            <a:ext cx="78581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охара кос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13" y="920750"/>
            <a:ext cx="3900487" cy="560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2" descr="японская гравюр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8125" y="1047750"/>
            <a:ext cx="502285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TextBox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275" y="219075"/>
            <a:ext cx="7297738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H:\ШКОЛА (уроки)\Мои результаты сканирования\рисование,труд\Организатор клипов (Microsoft)\j043265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25" y="51435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5" descr="butterfly3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786688" y="5072063"/>
            <a:ext cx="78581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мац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638" y="188913"/>
            <a:ext cx="5267325" cy="643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TextBox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292225"/>
            <a:ext cx="31511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H:\ШКОЛА (уроки)\Мои результаты сканирования\рисование,труд\Организатор клипов (Microsoft)\j043265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25" y="471487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5" descr="butterfly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786688" y="4643438"/>
            <a:ext cx="78581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49029833_1253692267_1222130221xjCjF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07963"/>
            <a:ext cx="2732088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5" descr="маха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5838" y="280988"/>
            <a:ext cx="2870200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10" descr="untitledо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92438" y="207963"/>
            <a:ext cx="2944812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12" descr="untitledй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350" y="2640013"/>
            <a:ext cx="27320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3" descr="H:\ШКОЛА (уроки)\Мои результаты сканирования\бабочки\7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67050" y="2640013"/>
            <a:ext cx="2797175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4" descr="H:\ШКОЛА (уроки)\Мои результаты сканирования\бабочки\8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350" y="4779963"/>
            <a:ext cx="273208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6" descr="H:\ШКОЛА (уроки)\Мои результаты сканирования\бабочки\52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67050" y="4852988"/>
            <a:ext cx="27971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7" descr="H:\ШКОЛА (уроки)\Мои результаты сканирования\бабочки\54.b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65838" y="4852988"/>
            <a:ext cx="28702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TextBox 20"/>
          <p:cNvSpPr txBox="1">
            <a:spLocks noChangeArrowheads="1"/>
          </p:cNvSpPr>
          <p:nvPr/>
        </p:nvSpPr>
        <p:spPr bwMode="auto">
          <a:xfrm>
            <a:off x="6286500" y="4929188"/>
            <a:ext cx="1441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шашечница</a:t>
            </a:r>
          </a:p>
        </p:txBody>
      </p:sp>
      <p:sp>
        <p:nvSpPr>
          <p:cNvPr id="25611" name="TextBox 21"/>
          <p:cNvSpPr txBox="1">
            <a:spLocks noChangeArrowheads="1"/>
          </p:cNvSpPr>
          <p:nvPr/>
        </p:nvSpPr>
        <p:spPr bwMode="auto">
          <a:xfrm>
            <a:off x="4429125" y="428625"/>
            <a:ext cx="1374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мнемозина</a:t>
            </a:r>
          </a:p>
        </p:txBody>
      </p:sp>
      <p:sp>
        <p:nvSpPr>
          <p:cNvPr id="25612" name="TextBox 22"/>
          <p:cNvSpPr txBox="1">
            <a:spLocks noChangeArrowheads="1"/>
          </p:cNvSpPr>
          <p:nvPr/>
        </p:nvSpPr>
        <p:spPr bwMode="auto">
          <a:xfrm>
            <a:off x="1357313" y="2000250"/>
            <a:ext cx="1304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Тополевка</a:t>
            </a:r>
          </a:p>
        </p:txBody>
      </p:sp>
      <p:sp>
        <p:nvSpPr>
          <p:cNvPr id="25613" name="TextBox 23"/>
          <p:cNvSpPr txBox="1">
            <a:spLocks noChangeArrowheads="1"/>
          </p:cNvSpPr>
          <p:nvPr/>
        </p:nvSpPr>
        <p:spPr bwMode="auto">
          <a:xfrm>
            <a:off x="3643313" y="2714625"/>
            <a:ext cx="1755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Павлиний глаз</a:t>
            </a:r>
          </a:p>
        </p:txBody>
      </p:sp>
      <p:sp>
        <p:nvSpPr>
          <p:cNvPr id="25614" name="TextBox 24"/>
          <p:cNvSpPr txBox="1">
            <a:spLocks noChangeArrowheads="1"/>
          </p:cNvSpPr>
          <p:nvPr/>
        </p:nvSpPr>
        <p:spPr bwMode="auto">
          <a:xfrm>
            <a:off x="6715125" y="357188"/>
            <a:ext cx="969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махаон</a:t>
            </a:r>
          </a:p>
        </p:txBody>
      </p:sp>
      <p:sp>
        <p:nvSpPr>
          <p:cNvPr id="25615" name="TextBox 25"/>
          <p:cNvSpPr txBox="1">
            <a:spLocks noChangeArrowheads="1"/>
          </p:cNvSpPr>
          <p:nvPr/>
        </p:nvSpPr>
        <p:spPr bwMode="auto">
          <a:xfrm>
            <a:off x="928688" y="2928938"/>
            <a:ext cx="1817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перламутровка</a:t>
            </a:r>
          </a:p>
        </p:txBody>
      </p:sp>
      <p:sp>
        <p:nvSpPr>
          <p:cNvPr id="25616" name="TextBox 28"/>
          <p:cNvSpPr txBox="1">
            <a:spLocks noChangeArrowheads="1"/>
          </p:cNvSpPr>
          <p:nvPr/>
        </p:nvSpPr>
        <p:spPr bwMode="auto">
          <a:xfrm>
            <a:off x="285750" y="6215063"/>
            <a:ext cx="1254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голубянка</a:t>
            </a:r>
          </a:p>
        </p:txBody>
      </p:sp>
      <p:pic>
        <p:nvPicPr>
          <p:cNvPr id="25617" name="Picture 14" descr="Картинка 3 из 1752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65838" y="2584450"/>
            <a:ext cx="28702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8" name="TextBox 31"/>
          <p:cNvSpPr txBox="1">
            <a:spLocks noChangeArrowheads="1"/>
          </p:cNvSpPr>
          <p:nvPr/>
        </p:nvSpPr>
        <p:spPr bwMode="auto">
          <a:xfrm>
            <a:off x="7715250" y="2643188"/>
            <a:ext cx="1125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адмирал</a:t>
            </a:r>
          </a:p>
        </p:txBody>
      </p:sp>
      <p:sp>
        <p:nvSpPr>
          <p:cNvPr id="25619" name="TextBox 33"/>
          <p:cNvSpPr txBox="1">
            <a:spLocks noChangeArrowheads="1"/>
          </p:cNvSpPr>
          <p:nvPr/>
        </p:nvSpPr>
        <p:spPr bwMode="auto">
          <a:xfrm>
            <a:off x="3857625" y="5000625"/>
            <a:ext cx="1149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парусник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5" descr="1289135342_pav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6863" y="2066925"/>
            <a:ext cx="6108700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2464594" y="4393406"/>
            <a:ext cx="4000500" cy="71438"/>
          </a:xfrm>
          <a:prstGeom prst="line">
            <a:avLst/>
          </a:prstGeom>
          <a:ln w="76200">
            <a:solidFill>
              <a:srgbClr val="000099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1" name="TextBox 20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1125" y="1504950"/>
            <a:ext cx="314007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Rectangle 1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" y="158750"/>
            <a:ext cx="91440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Tropical-Daystar-watercolor-painting-watercolor-painting-ar---Polyvore-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2675" y="2139950"/>
            <a:ext cx="4919663" cy="413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TextBox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3213" y="244475"/>
            <a:ext cx="5845175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850" y="1103313"/>
            <a:ext cx="8455025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/>
          <a:lstStyle/>
          <a:p>
            <a:pPr algn="l"/>
            <a:r>
              <a:rPr lang="ru-RU" dirty="0" smtClean="0"/>
              <a:t>             Цели и задачи:</a:t>
            </a:r>
            <a:br>
              <a:rPr lang="ru-RU" dirty="0" smtClean="0"/>
            </a:br>
            <a:r>
              <a:rPr lang="ru-RU" dirty="0" smtClean="0"/>
              <a:t>- наблюдение многообразия и красоты цветовых состояний в природе;</a:t>
            </a:r>
            <a:br>
              <a:rPr lang="ru-RU" dirty="0" smtClean="0"/>
            </a:br>
            <a:r>
              <a:rPr lang="ru-RU" dirty="0" smtClean="0"/>
              <a:t>- создание колористического богатства внутри одной цветовой </a:t>
            </a:r>
            <a:r>
              <a:rPr lang="ru-RU" dirty="0" smtClean="0"/>
              <a:t>гаммы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85725"/>
            <a:ext cx="9097962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8" y="0"/>
            <a:ext cx="9097962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463" y="177800"/>
            <a:ext cx="8348662" cy="650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388" y="382588"/>
            <a:ext cx="8024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663" y="409575"/>
            <a:ext cx="7940675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8" y="169863"/>
            <a:ext cx="4240212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0" y="177800"/>
            <a:ext cx="3889375" cy="303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3571875"/>
            <a:ext cx="3824288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88" y="3643313"/>
            <a:ext cx="331311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музык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642938" y="2786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0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левитан лето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6715125" y="6286500"/>
            <a:ext cx="22962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 Левитан «Лето»</a:t>
            </a:r>
          </a:p>
        </p:txBody>
      </p:sp>
      <p:pic>
        <p:nvPicPr>
          <p:cNvPr id="3076" name="Рисунок 5" descr="freewebjunk_dot_com_butterflies_6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4143375"/>
            <a:ext cx="952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6" descr="babochka016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572644">
            <a:off x="3917950" y="3382963"/>
            <a:ext cx="563563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7" descr="babochka01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653496">
            <a:off x="6560344" y="5214144"/>
            <a:ext cx="407988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 ЦВЕТУТ  ЦВЕТЫ? 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Из  цветов  образуются  плоды  с  семенами.</a:t>
            </a:r>
          </a:p>
          <a:p>
            <a:endParaRPr lang="ru-RU" dirty="0" smtClean="0"/>
          </a:p>
          <a:p>
            <a:r>
              <a:rPr lang="ru-RU" dirty="0" smtClean="0"/>
              <a:t>Нектаром  цветка  питаются  насекомые  и  птицы.</a:t>
            </a:r>
          </a:p>
          <a:p>
            <a:endParaRPr lang="ru-RU" dirty="0" smtClean="0"/>
          </a:p>
          <a:p>
            <a:r>
              <a:rPr lang="ru-RU" dirty="0" smtClean="0"/>
              <a:t>Цветы  украшают  планету.</a:t>
            </a:r>
          </a:p>
          <a:p>
            <a:endParaRPr lang="ru-RU" dirty="0" smtClean="0"/>
          </a:p>
          <a:p>
            <a:r>
              <a:rPr lang="ru-RU" dirty="0" smtClean="0"/>
              <a:t>Цветы  можно  подарить.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Picture 6" descr="C:\Users\board\Desktop\букет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221088"/>
            <a:ext cx="2777156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640"/>
            <a:ext cx="8858250" cy="18288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ПУТЕШЕСТВИЕ  В  ЦАРСТВО  ЦВЕТОВ И БАБОЧЕК </a:t>
            </a:r>
          </a:p>
        </p:txBody>
      </p:sp>
      <p:pic>
        <p:nvPicPr>
          <p:cNvPr id="3" name="Picture 5" descr="C:\Users\board\Desktop\бук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060848"/>
            <a:ext cx="3849068" cy="4239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1" descr="Картинка 1 из 2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9825" y="420688"/>
            <a:ext cx="7016750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Прямоугольник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288" y="5303838"/>
            <a:ext cx="8388350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6518275" cy="105251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FFFF00"/>
                </a:solidFill>
              </a:rPr>
              <a:t>ЛИМОННИЦА (КРУШИННИЦА)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2291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2" name="Picture 2" descr="C:\Users\board\Desktop\для презентации\лимонница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014" r="7014"/>
          <a:stretch>
            <a:fillRect/>
          </a:stretch>
        </p:blipFill>
        <p:spPr>
          <a:xfrm>
            <a:off x="0" y="1341438"/>
            <a:ext cx="9001125" cy="551656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949950"/>
            <a:ext cx="5486400" cy="908050"/>
          </a:xfrm>
        </p:spPr>
        <p:txBody>
          <a:bodyPr/>
          <a:lstStyle/>
          <a:p>
            <a:pPr algn="ctr"/>
            <a:r>
              <a:rPr lang="ru-RU" sz="3600" smtClean="0">
                <a:solidFill>
                  <a:srgbClr val="FFFF00"/>
                </a:solidFill>
              </a:rPr>
              <a:t>ЗОРЬКА</a:t>
            </a:r>
          </a:p>
        </p:txBody>
      </p:sp>
      <p:sp>
        <p:nvSpPr>
          <p:cNvPr id="13315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6" name="Picture 2" descr="C:\Users\board\Desktop\для презентации\зорька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49" r="949"/>
          <a:stretch>
            <a:fillRect/>
          </a:stretch>
        </p:blipFill>
        <p:spPr>
          <a:xfrm>
            <a:off x="250825" y="549275"/>
            <a:ext cx="8893175" cy="51911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88913"/>
            <a:ext cx="4575175" cy="647700"/>
          </a:xfrm>
        </p:spPr>
        <p:txBody>
          <a:bodyPr/>
          <a:lstStyle/>
          <a:p>
            <a:pPr algn="ctr"/>
            <a:r>
              <a:rPr lang="ru-RU" sz="3600" smtClean="0">
                <a:solidFill>
                  <a:srgbClr val="FFFF00"/>
                </a:solidFill>
              </a:rPr>
              <a:t>ПЕСТРЯНКА</a:t>
            </a:r>
          </a:p>
        </p:txBody>
      </p:sp>
      <p:sp>
        <p:nvSpPr>
          <p:cNvPr id="14339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40" name="Picture 2" descr="C:\Users\board\Desktop\для презентации\пестрянка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059" r="6059"/>
          <a:stretch>
            <a:fillRect/>
          </a:stretch>
        </p:blipFill>
        <p:spPr>
          <a:xfrm>
            <a:off x="0" y="1125538"/>
            <a:ext cx="9144000" cy="573246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1340</TotalTime>
  <Words>69</Words>
  <Application>Microsoft Office PowerPoint</Application>
  <PresentationFormat>Экран (4:3)</PresentationFormat>
  <Paragraphs>26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Красота вокруг нас. Цветы и бабочки.</vt:lpstr>
      <vt:lpstr>             Цели и задачи: - наблюдение многообразия и красоты цветовых состояний в природе; - создание колористического богатства внутри одной цветовой гаммы </vt:lpstr>
      <vt:lpstr>Слайд 3</vt:lpstr>
      <vt:lpstr>ЗАЧЕМ  ЦВЕТУТ  ЦВЕТЫ? </vt:lpstr>
      <vt:lpstr>ПУТЕШЕСТВИЕ  В  ЦАРСТВО  ЦВЕТОВ И БАБОЧЕК </vt:lpstr>
      <vt:lpstr>Слайд 6</vt:lpstr>
      <vt:lpstr>ЛИМОННИЦА (КРУШИННИЦА)</vt:lpstr>
      <vt:lpstr>ЗОРЬКА</vt:lpstr>
      <vt:lpstr>ПЕСТРЯНКА</vt:lpstr>
      <vt:lpstr>АДМИРАЛ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  луга. Бабочки. Рисование с натуры бабочки.</dc:title>
  <dc:creator>Windows XP HE</dc:creator>
  <cp:lastModifiedBy>света</cp:lastModifiedBy>
  <cp:revision>152</cp:revision>
  <dcterms:created xsi:type="dcterms:W3CDTF">2009-04-07T15:44:44Z</dcterms:created>
  <dcterms:modified xsi:type="dcterms:W3CDTF">2022-04-03T18:47:41Z</dcterms:modified>
</cp:coreProperties>
</file>