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73" r:id="rId5"/>
    <p:sldId id="274" r:id="rId6"/>
    <p:sldId id="275" r:id="rId7"/>
    <p:sldId id="276" r:id="rId8"/>
    <p:sldId id="277" r:id="rId9"/>
    <p:sldId id="295" r:id="rId10"/>
    <p:sldId id="278" r:id="rId11"/>
    <p:sldId id="279" r:id="rId12"/>
    <p:sldId id="280" r:id="rId13"/>
    <p:sldId id="281" r:id="rId14"/>
    <p:sldId id="282" r:id="rId15"/>
    <p:sldId id="286" r:id="rId16"/>
    <p:sldId id="287" r:id="rId17"/>
    <p:sldId id="288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32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752B7-5281-4BBD-825D-A89A73F93599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BAB1B-2B3A-46B3-925B-595A4792C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4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BAB1B-2B3A-46B3-925B-595A4792CC0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71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118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602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657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48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86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514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67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85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17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97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49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A2035-AB8B-4BE3-AFE6-B5D390AD8C5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047C4-9CC5-4676-80B3-C8D965BBC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53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1359"/>
            <a:ext cx="12192000" cy="914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0834" y="403867"/>
            <a:ext cx="1077598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Полякова Е.В. 3-А класс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Внеурочная деятельность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«Волшебная палитра»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24.03.2022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8096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91" y="378980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ru-RU" sz="6600" b="1" i="1" u="sng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Материалы, </a:t>
            </a:r>
            <a:r>
              <a:rPr lang="ru-RU" sz="6600" b="1" i="1" u="sng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sz="6600" b="1" i="1" u="sng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6600" b="1" i="1" u="sng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используемые </a:t>
            </a:r>
            <a:r>
              <a:rPr lang="ru-RU" sz="6600" b="1" i="1" u="sng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 аппликации</a:t>
            </a:r>
            <a:endParaRPr lang="ru-RU" sz="6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891" y="2506661"/>
            <a:ext cx="10515600" cy="352006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Бумага: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белая или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цветная; писчая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;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чертёжно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-рисовальная; калька; глянцевая; гофрированная; самоклеющаяся; тонированная; фольга; обёртки от конфет и шоколадок; газетная; обойная;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книго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-журнальная; салфетки;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обложечно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упаковочная, обёрточная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</a:p>
          <a:p>
            <a:pPr algn="ctr"/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Картон: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белый и цветной картон разной плотности; гофрированный картон; прессованный картон.</a:t>
            </a:r>
          </a:p>
          <a:p>
            <a:pPr algn="ctr"/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92869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3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Природные материалы: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4662"/>
            <a:ext cx="10515600" cy="27740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0"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растительного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происхождения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(листья, цветки, плоды, ветки, корни, кора и </a:t>
            </a:r>
            <a:r>
              <a:rPr lang="ru-RU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т.д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);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lvl="0"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животного происхождения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(яичная скорлупа, кожа, мех, пух, перья);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lvl="0"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минерального происхождения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(камни, песок, ракушки, глина и т.д.).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8434" name="Picture 2" descr="http://allforchildren.ru/article/illustr/autumn1-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528" y="4258746"/>
            <a:ext cx="3926284" cy="2475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adalin.mospsy.ru/img6/leaf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77" y="4042408"/>
            <a:ext cx="2634120" cy="26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domik-v-internete.ru/wp-content/uploads/2011/12/%D0%BF%D0%B5%D1%82%D1%83%D1%8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249" y="3898566"/>
            <a:ext cx="3000828" cy="281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133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3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Бросовые материалы: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964" y="1317356"/>
            <a:ext cx="6927742" cy="5331417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полимерные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(пластиковые бутылки, пластмассовые пуговицы, пробки, крышки, целлофановые пакеты и т.д.);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lvl="0"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деревянные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(катушки от ниток, деревянные пуговицы, спички, коробки и т.д.);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lvl="0"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резиновые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(воздушные шарики, сантехнические прокладки, резинки для волос, перчатки и т.д.);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lvl="0"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металлические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(колечки для ковров, цепочки, скрепки и т.д.)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7410" name="Picture 2" descr="http://www.klass39.ru/wp-content/uploads/2013/01/get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013" y="1690688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546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9266"/>
            <a:ext cx="10515600" cy="1263939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Ткани: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хлопковые, вата, ватин; синтетические; шерстяные; шёлковые; пряжа; сукно; войлок; нитки.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6386" name="Picture 2" descr="http://pechwork.com/wp-content/uploads/2011/07/aplikaciya_iz_tkani_2-297x3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6" r="14556"/>
          <a:stretch/>
        </p:blipFill>
        <p:spPr bwMode="auto">
          <a:xfrm>
            <a:off x="542442" y="1990402"/>
            <a:ext cx="3270141" cy="46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iloveneedlework.ru/wp-content/uploads/2011/03/P406000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996" y="1977346"/>
            <a:ext cx="6472425" cy="466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61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127" y="0"/>
            <a:ext cx="10515600" cy="1325563"/>
          </a:xfrm>
        </p:spPr>
        <p:txBody>
          <a:bodyPr/>
          <a:lstStyle/>
          <a:p>
            <a:r>
              <a:rPr lang="ru-RU" sz="6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Оборудование и инструменты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93115"/>
            <a:ext cx="9067800" cy="503237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ножницы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небольшого размера с закруглёнными краями;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клей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кисточки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для клея,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подставки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 кисточку,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губки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клеёнка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подносы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или коробочки для обрезков,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салфетки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вспомогательные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материалы,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глина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пластилин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воск. 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5362" name="Picture 2" descr="http://s46.radikal.ru/i114/0905/e7/583d98fdd29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25987" y="3498850"/>
            <a:ext cx="6166013" cy="33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atotarho12.narod.ru/clipart/k/kanc/kants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6267" y="2151785"/>
            <a:ext cx="1329228" cy="30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9701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675731"/>
            <a:ext cx="10515600" cy="132556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12800" b="1" i="1" u="sng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Приёмы аппликации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879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55" y="1253331"/>
            <a:ext cx="7211291" cy="43513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numCol="2">
            <a:normAutofit fontScale="92500" lnSpcReduction="20000"/>
          </a:bodyPr>
          <a:lstStyle/>
          <a:p>
            <a:pPr lvl="0" algn="ctr"/>
            <a:r>
              <a:rPr lang="ru-RU" sz="3600" b="1" i="1" dirty="0"/>
              <a:t>сгибание;</a:t>
            </a:r>
            <a:endParaRPr lang="ru-RU" sz="3600" b="1" dirty="0"/>
          </a:p>
          <a:p>
            <a:pPr lvl="0" algn="ctr"/>
            <a:r>
              <a:rPr lang="ru-RU" sz="3600" b="1" i="1" dirty="0" err="1"/>
              <a:t>сминание</a:t>
            </a:r>
            <a:r>
              <a:rPr lang="ru-RU" sz="3600" b="1" i="1" dirty="0"/>
              <a:t>;</a:t>
            </a:r>
            <a:endParaRPr lang="ru-RU" sz="3600" b="1" dirty="0"/>
          </a:p>
          <a:p>
            <a:pPr lvl="0" algn="ctr"/>
            <a:r>
              <a:rPr lang="ru-RU" sz="3600" b="1" i="1" dirty="0"/>
              <a:t>сложение;</a:t>
            </a:r>
            <a:endParaRPr lang="ru-RU" sz="3600" b="1" dirty="0"/>
          </a:p>
          <a:p>
            <a:pPr lvl="0" algn="ctr"/>
            <a:r>
              <a:rPr lang="ru-RU" sz="3600" b="1" i="1" dirty="0"/>
              <a:t>выгибание;</a:t>
            </a:r>
            <a:endParaRPr lang="ru-RU" sz="3600" b="1" dirty="0"/>
          </a:p>
          <a:p>
            <a:pPr lvl="0" algn="ctr"/>
            <a:r>
              <a:rPr lang="ru-RU" sz="3600" b="1" i="1" dirty="0" err="1"/>
              <a:t>выщипывание</a:t>
            </a:r>
            <a:r>
              <a:rPr lang="ru-RU" sz="3600" b="1" i="1" dirty="0"/>
              <a:t>;</a:t>
            </a:r>
            <a:endParaRPr lang="ru-RU" sz="3600" b="1" dirty="0"/>
          </a:p>
          <a:p>
            <a:pPr lvl="0" algn="ctr"/>
            <a:r>
              <a:rPr lang="ru-RU" sz="3600" b="1" i="1" dirty="0"/>
              <a:t>обрывание;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накручивание;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скручивание;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надрезание</a:t>
            </a:r>
            <a:endParaRPr lang="ru-RU" sz="3600" b="1" dirty="0"/>
          </a:p>
          <a:p>
            <a:pPr lvl="0" algn="ctr"/>
            <a:r>
              <a:rPr lang="ru-RU" sz="3600" b="1" i="1" dirty="0"/>
              <a:t>разрезание;</a:t>
            </a:r>
            <a:endParaRPr lang="ru-RU" sz="3600" b="1" dirty="0"/>
          </a:p>
          <a:p>
            <a:pPr lvl="0" algn="ctr"/>
            <a:r>
              <a:rPr lang="ru-RU" sz="3600" b="1" i="1" dirty="0" err="1"/>
              <a:t>прорезание</a:t>
            </a:r>
            <a:r>
              <a:rPr lang="ru-RU" sz="3600" b="1" i="1" dirty="0"/>
              <a:t>;</a:t>
            </a:r>
            <a:endParaRPr lang="ru-RU" sz="3600" b="1" dirty="0"/>
          </a:p>
          <a:p>
            <a:pPr lvl="0" algn="ctr"/>
            <a:r>
              <a:rPr lang="ru-RU" sz="3600" b="1" i="1" dirty="0"/>
              <a:t>вырезывание;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наклеивание;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приклеивание;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заклеивание;</a:t>
            </a:r>
            <a:endParaRPr lang="ru-RU" sz="3600" b="1" dirty="0"/>
          </a:p>
          <a:p>
            <a:pPr lvl="0" algn="ctr"/>
            <a:r>
              <a:rPr lang="ru-RU" sz="3600" b="1" i="1" dirty="0"/>
              <a:t>присоединение;</a:t>
            </a:r>
            <a:endParaRPr lang="ru-RU" sz="3600" b="1" dirty="0"/>
          </a:p>
          <a:p>
            <a:pPr lvl="0" algn="ctr"/>
            <a:r>
              <a:rPr lang="ru-RU" sz="3600" b="1" i="1" dirty="0"/>
              <a:t>пришивание</a:t>
            </a:r>
            <a:r>
              <a:rPr lang="ru-RU" sz="3600" b="1" i="1" dirty="0" smtClean="0"/>
              <a:t>.</a:t>
            </a:r>
            <a:endParaRPr lang="ru-RU" sz="3600" b="1" dirty="0"/>
          </a:p>
          <a:p>
            <a:endParaRPr lang="ru-RU" dirty="0"/>
          </a:p>
        </p:txBody>
      </p:sp>
      <p:pic>
        <p:nvPicPr>
          <p:cNvPr id="10242" name="Picture 2" descr="http://www.43foto.ru/portfolio/images/foto.php?img_b=10449.jpg&amp;razm=9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735" y="0"/>
            <a:ext cx="45752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34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4492" y="2191254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ru-RU" sz="7200" b="1" i="1" u="sng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Особенности </a:t>
            </a:r>
            <a: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обучения </a:t>
            </a:r>
            <a:b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аппликации </a:t>
            </a:r>
            <a:b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младшего </a:t>
            </a:r>
            <a:b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7200" b="1" i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школьника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74356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0032" y="231903"/>
            <a:ext cx="6888424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за </a:t>
            </a:r>
          </a:p>
          <a:p>
            <a:pPr algn="ctr"/>
            <a:r>
              <a:rPr lang="ru-RU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внимание!!!</a:t>
            </a:r>
            <a:endParaRPr lang="ru-RU" sz="9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7674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8107" y="2967335"/>
            <a:ext cx="56757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Виды аппликаций</a:t>
            </a:r>
            <a:endParaRPr lang="ru-RU" sz="54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4810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197" y="597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Что такое аппликация?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635" y="2103921"/>
            <a:ext cx="5940287" cy="435133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i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Аппликация</a:t>
            </a:r>
            <a:r>
              <a:rPr lang="ru-RU" sz="40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4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– </a:t>
            </a:r>
            <a:r>
              <a:rPr lang="ru-RU" sz="40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способ создания художественных изображений из различных форм, фигур, вырезанных из какого-либо материала и наклеенных или нашитых на соответствующий фон.  </a:t>
            </a:r>
            <a:endParaRPr lang="ru-RU" sz="3600" i="1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kolobok-kolobok.ru/wp-content/uploads/2012/06/Loskutnaya-applikatsi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922" y="1624846"/>
            <a:ext cx="5572539" cy="30938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://air-uc.at.ua/applikacija/Paper-Work_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20" y="3809563"/>
            <a:ext cx="4121789" cy="30913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4708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6977" y="1232118"/>
            <a:ext cx="8055923" cy="3631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Виды </a:t>
            </a:r>
          </a:p>
          <a:p>
            <a:pPr algn="ctr"/>
            <a:r>
              <a:rPr lang="ru-RU" sz="115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аппликаций</a:t>
            </a:r>
            <a:endParaRPr lang="ru-RU" sz="115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6549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5305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используемым </a:t>
            </a:r>
            <a:b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материалам:</a:t>
            </a: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972" y="2355742"/>
            <a:ext cx="6120538" cy="406830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аппликация 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 бумаги и картона;</a:t>
            </a:r>
          </a:p>
          <a:p>
            <a:pPr lvl="0"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 природных материалов;</a:t>
            </a:r>
          </a:p>
          <a:p>
            <a:pPr lvl="0"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 бросового материала;</a:t>
            </a:r>
          </a:p>
          <a:p>
            <a:pPr lvl="0"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 ткани, сукна.</a:t>
            </a:r>
          </a:p>
        </p:txBody>
      </p:sp>
      <p:pic>
        <p:nvPicPr>
          <p:cNvPr id="23554" name="Picture 2" descr="http://img-fotki.yandex.ru/get/6409/57815323.f5/0_ab95b_6b5e9a02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995" y="2366396"/>
            <a:ext cx="5524500" cy="405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7605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1450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содержанию:</a:t>
            </a:r>
            <a: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298" y="1612228"/>
            <a:ext cx="4357255" cy="237230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реалистичная;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стилизованная;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абстрактная.</a:t>
            </a:r>
          </a:p>
          <a:p>
            <a:endParaRPr lang="ru-RU" dirty="0"/>
          </a:p>
        </p:txBody>
      </p:sp>
      <p:pic>
        <p:nvPicPr>
          <p:cNvPr id="22530" name="Picture 2" descr="http://brightwallpapers.com.ua/Uploads/6-12-2014/d9ab8fea-08af-403d-be1f-c97301735f5a/thumb-cc8dce0c2c641faebd223f98a2b1ff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512" y="4207789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st.stranamam.ru/data/cache/2010mar/27/47/193020_65891nothumb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573" y="1460218"/>
            <a:ext cx="3714427" cy="525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://st.stranamam.ru/data/cache/2010mar/27/18/192945_55655nothumb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07" y="1460218"/>
            <a:ext cx="3627171" cy="5128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7939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065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характеру:</a:t>
            </a:r>
            <a: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3712" y="1436278"/>
            <a:ext cx="3165764" cy="2174827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предметная;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сюжетная;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декоративная.</a:t>
            </a:r>
          </a:p>
          <a:p>
            <a:endParaRPr lang="ru-RU" dirty="0"/>
          </a:p>
        </p:txBody>
      </p:sp>
      <p:pic>
        <p:nvPicPr>
          <p:cNvPr id="21506" name="Picture 2" descr="http://st.stranamam.ru/data/cache/2010mar/27/53/192894_98993nothumb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59" y="1570371"/>
            <a:ext cx="3564112" cy="503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newchild.dp.ua/images/stories/autumn_eshlotgau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595" y="3919417"/>
            <a:ext cx="3749998" cy="269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://www.7gy.ru/images/stories/bumaga/kosmos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524" y="1436278"/>
            <a:ext cx="3690870" cy="521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914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5607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форме</a:t>
            </a:r>
            <a: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4027" y="1739495"/>
            <a:ext cx="7375314" cy="475457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плоскостная (аппликационный образ выполняется на плоскости, при этом его детали не выступают над ней);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полу-объёмная (рельефная) (аппликационный образ выполняется на плоскости, его детали выступают над поверхностью).</a:t>
            </a:r>
          </a:p>
          <a:p>
            <a:endParaRPr lang="ru-RU" dirty="0"/>
          </a:p>
        </p:txBody>
      </p:sp>
      <p:pic>
        <p:nvPicPr>
          <p:cNvPr id="20482" name="Picture 2" descr="http://www.uroki.net/doctrud/doctrud29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75" y="1647578"/>
            <a:ext cx="3626011" cy="493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6512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oboi-dlja-stola.ru/file/3700/760x0/16:9/%D0%9D%D0%BE%D0%B2%D0%BE%D0%B3%D0%BE%D0%B4%D0%BD%D1%8F%D1%8F-%D0%B0%D0%BF%D0%BF%D0%BB%D0%B8%D0%BA%D0%B0%D1%86%D0%B8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385218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ru-RU" sz="7200" b="1" i="1" u="sng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Материалы, используемые в аппликации</a:t>
            </a:r>
            <a:endParaRPr lang="ru-RU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595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399</Words>
  <Application>Microsoft Office PowerPoint</Application>
  <PresentationFormat>Произвольный</PresentationFormat>
  <Paragraphs>76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Что такое аппликация?</vt:lpstr>
      <vt:lpstr>Презентация PowerPoint</vt:lpstr>
      <vt:lpstr>По используемым  материалам: </vt:lpstr>
      <vt:lpstr>По содержанию: </vt:lpstr>
      <vt:lpstr>По характеру: </vt:lpstr>
      <vt:lpstr>По форме </vt:lpstr>
      <vt:lpstr>Материалы, используемые в аппликации</vt:lpstr>
      <vt:lpstr>Материалы,  используемые в аппликации</vt:lpstr>
      <vt:lpstr>Природные материалы: </vt:lpstr>
      <vt:lpstr>Бросовые материалы: </vt:lpstr>
      <vt:lpstr>Презентация PowerPoint</vt:lpstr>
      <vt:lpstr>Оборудование и инструменты</vt:lpstr>
      <vt:lpstr>Приёмы аппликации </vt:lpstr>
      <vt:lpstr>Презентация PowerPoint</vt:lpstr>
      <vt:lpstr>Особенности  обучения  аппликации  младшего  школьника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Анисимов Евгений</dc:creator>
  <cp:lastModifiedBy>Admin</cp:lastModifiedBy>
  <cp:revision>15</cp:revision>
  <dcterms:created xsi:type="dcterms:W3CDTF">2015-11-08T13:25:53Z</dcterms:created>
  <dcterms:modified xsi:type="dcterms:W3CDTF">2022-04-13T11:19:55Z</dcterms:modified>
</cp:coreProperties>
</file>