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85" r:id="rId4"/>
    <p:sldId id="287" r:id="rId5"/>
    <p:sldId id="288" r:id="rId6"/>
    <p:sldId id="257" r:id="rId7"/>
    <p:sldId id="289" r:id="rId8"/>
    <p:sldId id="290" r:id="rId9"/>
    <p:sldId id="292" r:id="rId10"/>
    <p:sldId id="262" r:id="rId11"/>
    <p:sldId id="263" r:id="rId12"/>
    <p:sldId id="265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46709-C72B-4005-B5ED-6D7E5D4258A4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C9696-A140-4AF8-8FF3-D87F7A811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46709-C72B-4005-B5ED-6D7E5D4258A4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C9696-A140-4AF8-8FF3-D87F7A811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46709-C72B-4005-B5ED-6D7E5D4258A4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C9696-A140-4AF8-8FF3-D87F7A811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46709-C72B-4005-B5ED-6D7E5D4258A4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C9696-A140-4AF8-8FF3-D87F7A811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46709-C72B-4005-B5ED-6D7E5D4258A4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C9696-A140-4AF8-8FF3-D87F7A811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46709-C72B-4005-B5ED-6D7E5D4258A4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C9696-A140-4AF8-8FF3-D87F7A811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46709-C72B-4005-B5ED-6D7E5D4258A4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C9696-A140-4AF8-8FF3-D87F7A811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46709-C72B-4005-B5ED-6D7E5D4258A4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C9696-A140-4AF8-8FF3-D87F7A811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46709-C72B-4005-B5ED-6D7E5D4258A4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C9696-A140-4AF8-8FF3-D87F7A811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46709-C72B-4005-B5ED-6D7E5D4258A4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C9696-A140-4AF8-8FF3-D87F7A811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46709-C72B-4005-B5ED-6D7E5D4258A4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C9696-A140-4AF8-8FF3-D87F7A811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circle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46709-C72B-4005-B5ED-6D7E5D4258A4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C9696-A140-4AF8-8FF3-D87F7A811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0"/>
            <a:ext cx="7772400" cy="13407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Academia" pitchFamily="34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Academia" pitchFamily="34" charset="0"/>
              </a:rPr>
            </a:br>
            <a:r>
              <a:rPr lang="ru-RU" dirty="0" smtClean="0">
                <a:solidFill>
                  <a:srgbClr val="FFFF00"/>
                </a:solidFill>
                <a:latin typeface="Academia" pitchFamily="34" charset="0"/>
              </a:rPr>
              <a:t> </a:t>
            </a:r>
            <a:r>
              <a:rPr lang="ru-RU" b="1" i="1" dirty="0" smtClean="0">
                <a:solidFill>
                  <a:srgbClr val="FFFF00"/>
                </a:solidFill>
                <a:latin typeface="Ampir Deco" pitchFamily="2" charset="0"/>
              </a:rPr>
              <a:t>«</a:t>
            </a:r>
            <a:r>
              <a:rPr lang="ru-RU" sz="3600" b="1" i="1" dirty="0" smtClean="0">
                <a:solidFill>
                  <a:srgbClr val="FFFF00"/>
                </a:solidFill>
                <a:latin typeface="Ampir Deco" pitchFamily="2" charset="0"/>
              </a:rPr>
              <a:t>Пейзаж родной земли. Изготовление цветов в технике бумажная пластика»</a:t>
            </a:r>
            <a:endParaRPr lang="ru-RU" sz="3600" b="1" i="1" dirty="0">
              <a:solidFill>
                <a:srgbClr val="FFFF00"/>
              </a:solidFill>
              <a:latin typeface="Ampir Deco" pitchFamily="2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03648" y="5733256"/>
            <a:ext cx="6400800" cy="1008112"/>
          </a:xfrm>
        </p:spPr>
        <p:txBody>
          <a:bodyPr>
            <a:normAutofit/>
          </a:bodyPr>
          <a:lstStyle/>
          <a:p>
            <a:endParaRPr lang="ru-RU" sz="2400" b="1" i="1" dirty="0"/>
          </a:p>
        </p:txBody>
      </p:sp>
      <p:pic>
        <p:nvPicPr>
          <p:cNvPr id="22530" name="Picture 2" descr="http://svgrigoreva.ucoz.ru/_si/0/28741650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619672" y="1628800"/>
            <a:ext cx="5688632" cy="3978443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Ampir Deco" pitchFamily="2" charset="0"/>
              </a:rPr>
              <a:t>Изготовление цветов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3438" y="1500174"/>
            <a:ext cx="4041775" cy="3951288"/>
          </a:xfrm>
        </p:spPr>
        <p:txBody>
          <a:bodyPr/>
          <a:lstStyle/>
          <a:p>
            <a:pPr algn="ctr">
              <a:buNone/>
            </a:pPr>
            <a:r>
              <a:rPr lang="ru-RU" sz="3200" dirty="0" smtClean="0">
                <a:solidFill>
                  <a:srgbClr val="FFFF00"/>
                </a:solidFill>
                <a:latin typeface="Ampir Deco" pitchFamily="2" charset="0"/>
              </a:rPr>
              <a:t>Для одного цветочка понадобятся 6 кружочков. Диаметр можно брать произвольно.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FFFF00"/>
                </a:solidFill>
                <a:latin typeface="Ampir Deco" pitchFamily="2" charset="0"/>
              </a:rPr>
              <a:t> </a:t>
            </a:r>
          </a:p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Содержимое 3" descr="Мастер-класс,  Оригами из кругов, : Мои цветочки Бумага День матери, День рождения, . Фото 9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23528" y="1412776"/>
            <a:ext cx="4176464" cy="4950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4581128"/>
            <a:ext cx="3971956" cy="18573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Ampir Deco" pitchFamily="2" charset="0"/>
              </a:rPr>
              <a:t>Сгибаем пополам</a:t>
            </a:r>
            <a:br>
              <a:rPr lang="ru-RU" dirty="0" smtClean="0">
                <a:solidFill>
                  <a:srgbClr val="FFFF00"/>
                </a:solidFill>
                <a:latin typeface="Ampir Deco" pitchFamily="2" charset="0"/>
              </a:rPr>
            </a:br>
            <a:endParaRPr lang="ru-RU" dirty="0">
              <a:solidFill>
                <a:srgbClr val="FFFF00"/>
              </a:solidFill>
              <a:latin typeface="Ampir Deco" pitchFamily="2" charset="0"/>
            </a:endParaRPr>
          </a:p>
        </p:txBody>
      </p:sp>
      <p:pic>
        <p:nvPicPr>
          <p:cNvPr id="5" name="Рисунок 4" descr="Мастер-класс,  Оригами из кругов, : Мои цветочки Бумага День матери, День рождения, . Фото 10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555776" y="764704"/>
            <a:ext cx="450532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4500570"/>
            <a:ext cx="4040188" cy="639762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u="sng" dirty="0" smtClean="0"/>
          </a:p>
          <a:p>
            <a:pPr algn="ctr"/>
            <a:endParaRPr lang="ru-RU" u="sng" dirty="0" smtClean="0"/>
          </a:p>
          <a:p>
            <a:pPr algn="ctr"/>
            <a:r>
              <a:rPr lang="ru-RU" sz="12800" dirty="0" smtClean="0">
                <a:solidFill>
                  <a:srgbClr val="FFFF00"/>
                </a:solidFill>
                <a:latin typeface="Ampir Deco" pitchFamily="2" charset="0"/>
              </a:rPr>
              <a:t>Это в раскрытом виде</a:t>
            </a:r>
          </a:p>
          <a:p>
            <a:pPr algn="ctr"/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4876" y="1785926"/>
            <a:ext cx="4041775" cy="63976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latin typeface="Ampir Deco" pitchFamily="2" charset="0"/>
              </a:rPr>
              <a:t>Потом ещё раз пополам . </a:t>
            </a:r>
            <a:endParaRPr lang="ru-RU" sz="3200" dirty="0">
              <a:solidFill>
                <a:srgbClr val="FFFF00"/>
              </a:solidFill>
              <a:latin typeface="Ampir Deco" pitchFamily="2" charset="0"/>
            </a:endParaRPr>
          </a:p>
        </p:txBody>
      </p:sp>
      <p:pic>
        <p:nvPicPr>
          <p:cNvPr id="7" name="Содержимое 3" descr="Мастер-класс,  Оригами из кругов, : Мои цветочки Бумага День матери, День рождения, . Фото 11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7158" y="285728"/>
            <a:ext cx="4040188" cy="2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Мастер-класс,  Оригами из кругов, : Мои цветочки Бумага День матери, День рождения, . Фото 12"/>
          <p:cNvPicPr>
            <a:picLocks noGrp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714876" y="3500438"/>
            <a:ext cx="4041775" cy="2934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5143512"/>
            <a:ext cx="4040188" cy="10001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Ampir Deco" pitchFamily="2" charset="0"/>
              </a:rPr>
              <a:t>Теперь сгибаем во внутрь </a:t>
            </a:r>
            <a:endParaRPr lang="ru-RU" dirty="0">
              <a:solidFill>
                <a:srgbClr val="FFFF00"/>
              </a:solidFill>
              <a:latin typeface="Ampir Deco" pitchFamily="2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86314" y="4857760"/>
            <a:ext cx="4041775" cy="63976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Ampir Deco" pitchFamily="2" charset="0"/>
              </a:rPr>
              <a:t>Должно получиться вот так </a:t>
            </a:r>
          </a:p>
          <a:p>
            <a:endParaRPr lang="ru-RU" dirty="0"/>
          </a:p>
        </p:txBody>
      </p:sp>
      <p:pic>
        <p:nvPicPr>
          <p:cNvPr id="7" name="Содержимое 4" descr="Мастер-класс,  Оригами из кругов, : Мои цветочки Бумага День матери, День рождения, . Фото 13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7158" y="928670"/>
            <a:ext cx="404018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5" descr="Мастер-класс,  Оригами из кругов, : Мои цветочки Бумага День матери, День рождения, . Фото 14"/>
          <p:cNvPicPr>
            <a:picLocks noGrp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857752" y="214290"/>
            <a:ext cx="4041775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9286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Ampir Deco" pitchFamily="2" charset="0"/>
              </a:rPr>
              <a:t>И ещё одну часть сгибаем во внутрь. Получается вот так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Мастер-класс,  Оригами из кругов, : Мои цветочки Бумага День матери, День рождения, . Фото 15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679103"/>
            <a:ext cx="4040188" cy="2942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Мастер-класс,  Оригами из кругов, : Мои цветочки Бумага День матери, День рождения, . Фото 16"/>
          <p:cNvPicPr>
            <a:picLocks noGrp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5025" y="2677037"/>
            <a:ext cx="4041775" cy="294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43438" y="1285860"/>
            <a:ext cx="4040188" cy="63976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FF00"/>
                </a:solidFill>
                <a:latin typeface="Ampir Deco" pitchFamily="2" charset="0"/>
              </a:rPr>
              <a:t>Таких </a:t>
            </a:r>
            <a:r>
              <a:rPr lang="ru-RU" sz="2800" dirty="0" err="1" smtClean="0">
                <a:solidFill>
                  <a:srgbClr val="FFFF00"/>
                </a:solidFill>
                <a:latin typeface="Ampir Deco" pitchFamily="2" charset="0"/>
              </a:rPr>
              <a:t>деталек</a:t>
            </a:r>
            <a:r>
              <a:rPr lang="ru-RU" sz="2800" dirty="0" smtClean="0">
                <a:solidFill>
                  <a:srgbClr val="FFFF00"/>
                </a:solidFill>
                <a:latin typeface="Ampir Deco" pitchFamily="2" charset="0"/>
              </a:rPr>
              <a:t> делаем 6 штук</a:t>
            </a:r>
          </a:p>
          <a:p>
            <a:pPr algn="ctr"/>
            <a:endParaRPr lang="ru-RU" sz="2800" dirty="0">
              <a:solidFill>
                <a:srgbClr val="FFFF00"/>
              </a:solidFill>
              <a:latin typeface="Ampir Deco" pitchFamily="2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28596" y="4786322"/>
            <a:ext cx="4041775" cy="1354142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7700" dirty="0" smtClean="0">
                <a:solidFill>
                  <a:srgbClr val="FFFF00"/>
                </a:solidFill>
                <a:latin typeface="Ampir Deco" pitchFamily="2" charset="0"/>
              </a:rPr>
              <a:t>Затем клеим как на фото</a:t>
            </a:r>
          </a:p>
          <a:p>
            <a:endParaRPr lang="ru-RU" dirty="0"/>
          </a:p>
        </p:txBody>
      </p:sp>
      <p:pic>
        <p:nvPicPr>
          <p:cNvPr id="7" name="Содержимое 6" descr="Мастер-класс,  Оригами из кругов, : Мои цветочки Бумага День матери, День рождения, . Фото 17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4282" y="428604"/>
            <a:ext cx="4040188" cy="2906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Мастер-класс,  Оригами из кругов, : Мои цветочки Бумага День матери, День рождения, . Фото 18"/>
          <p:cNvPicPr>
            <a:picLocks noGrp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786314" y="3571876"/>
            <a:ext cx="4041775" cy="2903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Ampir Deco" pitchFamily="2" charset="0"/>
              </a:rPr>
              <a:t>Это то что мы склеили в открытом виде. Склеиваем так 6 деталей</a:t>
            </a:r>
            <a:br>
              <a:rPr lang="ru-RU" dirty="0" smtClean="0">
                <a:solidFill>
                  <a:srgbClr val="FFFF00"/>
                </a:solidFill>
                <a:latin typeface="Ampir Deco" pitchFamily="2" charset="0"/>
              </a:rPr>
            </a:br>
            <a:endParaRPr lang="ru-RU" dirty="0">
              <a:solidFill>
                <a:srgbClr val="FFFF00"/>
              </a:solidFill>
              <a:latin typeface="Ampir Deco" pitchFamily="2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Мастер-класс,  Оригами из кругов, : Мои цветочки Бумага День матери, День рождения, . Фото 19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28596" y="2000240"/>
            <a:ext cx="8258204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Ampir Deco" pitchFamily="2" charset="0"/>
              </a:rPr>
              <a:t>Затем наносим клей как показано на фото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Мастер-класс,  Оригами из кругов, : Мои цветочки Бумага День матери, День рождения, . Фото 20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7158" y="2500306"/>
            <a:ext cx="4040188" cy="3857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Мастер-класс,  Оригами из кругов, : Мои цветочки Бумага День матери, День рождения, . Фото 21"/>
          <p:cNvPicPr>
            <a:picLocks noGrp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5025" y="2428868"/>
            <a:ext cx="4041775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Ampir Deco" pitchFamily="2" charset="0"/>
              </a:rPr>
              <a:t>Когда клей подсохнет последний лепесток соединяем с первым.</a:t>
            </a:r>
            <a:br>
              <a:rPr lang="ru-RU" dirty="0" smtClean="0">
                <a:solidFill>
                  <a:srgbClr val="FFFF00"/>
                </a:solidFill>
                <a:latin typeface="Ampir Deco" pitchFamily="2" charset="0"/>
              </a:rPr>
            </a:br>
            <a:endParaRPr lang="ru-RU" dirty="0">
              <a:solidFill>
                <a:srgbClr val="FFFF00"/>
              </a:solidFill>
              <a:latin typeface="Ampir Deco" pitchFamily="2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5786454"/>
            <a:ext cx="4040188" cy="6397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4876" y="6218238"/>
            <a:ext cx="4041775" cy="6397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Мастер-класс,  Оригами из кругов, : Мои цветочки Бумага День матери, День рождения, . Фото 22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4282" y="2143116"/>
            <a:ext cx="404018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Мастер-класс,  Оригами из кругов, : Мои цветочки Бумага День матери, День рождения, . Фото 23"/>
          <p:cNvPicPr>
            <a:picLocks noGrp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5025" y="1857364"/>
            <a:ext cx="4041775" cy="4643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Ampir Deco" pitchFamily="2" charset="0"/>
              </a:rPr>
              <a:t>Так выглядят цветочки из офисной бумаги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Мастер-класс,  Оригами из кругов, : Мои цветочки Бумага День матери, День рождения, . Фото 24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5720" y="1357298"/>
            <a:ext cx="4657702" cy="3371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Мастер-класс,  Оригами из кругов, : Мои цветочки Бумага День матери, День рождения, . Фото 25"/>
          <p:cNvPicPr/>
          <p:nvPr/>
        </p:nvPicPr>
        <p:blipFill>
          <a:blip r:embed="rId3" cstate="print"/>
          <a:srcRect r="1"/>
          <a:stretch>
            <a:fillRect/>
          </a:stretch>
        </p:blipFill>
        <p:spPr bwMode="auto">
          <a:xfrm>
            <a:off x="5072066" y="1214422"/>
            <a:ext cx="379095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svgrigoreva.ucoz.ru/_si/0/28741650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0" y="0"/>
            <a:ext cx="915017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А. А. Пластов «Первый снег»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052736"/>
            <a:ext cx="4485954" cy="5618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Ampir Deco" pitchFamily="2" charset="0"/>
              </a:rPr>
              <a:t>Фантазии цветов  из бумаги</a:t>
            </a:r>
            <a:endParaRPr lang="ru-RU" dirty="0">
              <a:solidFill>
                <a:srgbClr val="FFFF00"/>
              </a:solidFill>
              <a:latin typeface="Ampir Deco" pitchFamily="2" charset="0"/>
            </a:endParaRPr>
          </a:p>
        </p:txBody>
      </p:sp>
      <p:pic>
        <p:nvPicPr>
          <p:cNvPr id="4" name="Содержимое 3" descr="http://stranamasterov.ru/files/u86536/p1010300_cr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643050"/>
            <a:ext cx="607223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 descr="C:\Documents and Settings\Loner\Мои документы\Мои рисунки\cvet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1785926"/>
            <a:ext cx="6350000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 Кусудама: цветок в технике &quot;кусудама&quot; Бумага, Бумага гофрированная, Гипс, Клей, Трубочки коктейльные 8 марта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28596" y="357142"/>
            <a:ext cx="4000528" cy="5929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 Поделка, изделие Оригами модульное: Цветы оригами Бумага 8 марта. Фото 2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072066" y="642918"/>
            <a:ext cx="3490904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88640"/>
            <a:ext cx="6143636" cy="3500462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96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mpir Deco" pitchFamily="2" charset="0"/>
              </a:rPr>
              <a:t>Спасибо за внимание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babochkia-49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7591289">
            <a:off x="5629040" y="487834"/>
            <a:ext cx="2187784" cy="1785946"/>
          </a:xfrm>
          <a:prstGeom prst="rect">
            <a:avLst/>
          </a:prstGeom>
        </p:spPr>
      </p:pic>
      <p:pic>
        <p:nvPicPr>
          <p:cNvPr id="7" name="Рисунок 6" descr="Мастер-класс: Мои цветы Бумага. Фото 19"/>
          <p:cNvPicPr/>
          <p:nvPr/>
        </p:nvPicPr>
        <p:blipFill>
          <a:blip r:embed="rId3" cstate="print"/>
          <a:srcRect r="-481"/>
          <a:stretch>
            <a:fillRect/>
          </a:stretch>
        </p:blipFill>
        <p:spPr bwMode="auto">
          <a:xfrm>
            <a:off x="1259632" y="2636912"/>
            <a:ext cx="6480720" cy="4005064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И. И. Левитан «Март»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196752"/>
            <a:ext cx="6552728" cy="543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А. А. Пластов «Летом»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196752"/>
            <a:ext cx="3600400" cy="5496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И. И. Левитан «Золотая осень»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5" y="1268760"/>
            <a:ext cx="8322843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Бумажная пластика</a:t>
            </a:r>
            <a:endParaRPr lang="ru-RU" sz="3200" b="1" i="1" dirty="0"/>
          </a:p>
        </p:txBody>
      </p:sp>
      <p:pic>
        <p:nvPicPr>
          <p:cNvPr id="5" name="Содержимое 4" descr="Мастер-класс, Поделка, изделие: Волшебные цветы Бумага, Бусинки, Диски компьютерные, Клей, Сетка 8 марта. Фото 1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9512" y="1268760"/>
            <a:ext cx="3438396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Мастер-класс, Поделка, изделие Бумагопластика, Квиллинг: Цветочные клумбочки-букетики. Бумага, Бумага гофрированная 8 марта, День рождения. Фото 1"/>
          <p:cNvPicPr>
            <a:picLocks noGrp="1"/>
          </p:cNvPicPr>
          <p:nvPr>
            <p:ph sz="half" idx="2"/>
          </p:nvPr>
        </p:nvPicPr>
        <p:blipFill>
          <a:blip r:embed="rId3" cstate="print"/>
          <a:srcRect r="22"/>
          <a:stretch>
            <a:fillRect/>
          </a:stretch>
        </p:blipFill>
        <p:spPr bwMode="auto">
          <a:xfrm>
            <a:off x="4427984" y="3573016"/>
            <a:ext cx="3781452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635896" y="1052736"/>
            <a:ext cx="53285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- это искусство оживлять бумагу, создавая фигуры людей и животных, вырезая узоры, оформляя картины и открытки.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Оригами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628800"/>
            <a:ext cx="4038600" cy="4525963"/>
          </a:xfrm>
        </p:spPr>
        <p:txBody>
          <a:bodyPr/>
          <a:lstStyle/>
          <a:p>
            <a:r>
              <a:rPr lang="vi-VN" b="1" dirty="0" smtClean="0"/>
              <a:t>Орига́ми (яп. </a:t>
            </a:r>
            <a:r>
              <a:rPr lang="ja-JP" altLang="en-US" b="1" dirty="0" smtClean="0"/>
              <a:t>折り紙</a:t>
            </a:r>
            <a:r>
              <a:rPr lang="en-US" altLang="ja-JP" b="1" dirty="0" smtClean="0"/>
              <a:t>, </a:t>
            </a:r>
            <a:r>
              <a:rPr lang="vi-VN" b="1" dirty="0" smtClean="0"/>
              <a:t>букв.: «сложенная бумага») — вид декоративно-прикладного искусства; древнее искусство складывания фигурок из бумаги.</a:t>
            </a:r>
            <a:endParaRPr lang="ru-RU" b="1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7095" y="1412776"/>
            <a:ext cx="4752528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sz="3200" b="1" i="1" dirty="0" err="1" smtClean="0"/>
              <a:t>Киригами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7984" y="1268760"/>
            <a:ext cx="4258816" cy="5184576"/>
          </a:xfrm>
        </p:spPr>
        <p:txBody>
          <a:bodyPr>
            <a:noAutofit/>
          </a:bodyPr>
          <a:lstStyle/>
          <a:p>
            <a:r>
              <a:rPr lang="ru-RU" b="1" dirty="0" err="1" smtClean="0"/>
              <a:t>Киригами</a:t>
            </a:r>
            <a:r>
              <a:rPr lang="ru-RU" b="1" dirty="0" smtClean="0"/>
              <a:t> - это искусство складывания фигурок из бумаги. В известном смысле </a:t>
            </a:r>
            <a:r>
              <a:rPr lang="ru-RU" b="1" dirty="0" err="1" smtClean="0"/>
              <a:t>киригами</a:t>
            </a:r>
            <a:r>
              <a:rPr lang="ru-RU" b="1" dirty="0" smtClean="0"/>
              <a:t> - это разновидность техники оригами, но, в отличие от последней, в </a:t>
            </a:r>
            <a:r>
              <a:rPr lang="ru-RU" b="1" dirty="0" err="1" smtClean="0"/>
              <a:t>киригами</a:t>
            </a:r>
            <a:r>
              <a:rPr lang="ru-RU" b="1" dirty="0" smtClean="0"/>
              <a:t> допустимо использование ножниц и клея. </a:t>
            </a:r>
            <a:endParaRPr lang="ru-RU" b="1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52536" y="1922984"/>
            <a:ext cx="518457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i="1" dirty="0" err="1" smtClean="0"/>
              <a:t>Квиллинг</a:t>
            </a:r>
            <a:r>
              <a:rPr lang="ru-RU" sz="3200" b="1" i="1" dirty="0" smtClean="0"/>
              <a:t>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3528" y="1124744"/>
            <a:ext cx="4038600" cy="3096344"/>
          </a:xfrm>
        </p:spPr>
        <p:txBody>
          <a:bodyPr>
            <a:normAutofit/>
          </a:bodyPr>
          <a:lstStyle/>
          <a:p>
            <a:r>
              <a:rPr lang="ru-RU" b="1" dirty="0" smtClean="0"/>
              <a:t>- искусство изготовления цветов, открыток и фигурок из закрученных бумажных лент.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4127952" y="1928834"/>
            <a:ext cx="5280587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453340"/>
            <a:ext cx="4248472" cy="3186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229</Words>
  <Application>Microsoft Office PowerPoint</Application>
  <PresentationFormat>Экран (4:3)</PresentationFormat>
  <Paragraphs>32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  «Пейзаж родной земли. Изготовление цветов в технике бумажная пластика»</vt:lpstr>
      <vt:lpstr>А. А. Пластов «Первый снег»</vt:lpstr>
      <vt:lpstr>И. И. Левитан «Март»</vt:lpstr>
      <vt:lpstr>А. А. Пластов «Летом»</vt:lpstr>
      <vt:lpstr>И. И. Левитан «Золотая осень»</vt:lpstr>
      <vt:lpstr>Бумажная пластика</vt:lpstr>
      <vt:lpstr>Оригами </vt:lpstr>
      <vt:lpstr>Киригами </vt:lpstr>
      <vt:lpstr>Квиллинг </vt:lpstr>
      <vt:lpstr>Изготовление цветов</vt:lpstr>
      <vt:lpstr>Сгибаем пополам </vt:lpstr>
      <vt:lpstr>Презентация PowerPoint</vt:lpstr>
      <vt:lpstr>Презентация PowerPoint</vt:lpstr>
      <vt:lpstr>И ещё одну часть сгибаем во внутрь. Получается вот так </vt:lpstr>
      <vt:lpstr>Презентация PowerPoint</vt:lpstr>
      <vt:lpstr>Это то что мы склеили в открытом виде. Склеиваем так 6 деталей </vt:lpstr>
      <vt:lpstr>Затем наносим клей как показано на фото  </vt:lpstr>
      <vt:lpstr>Когда клей подсохнет последний лепесток соединяем с первым. </vt:lpstr>
      <vt:lpstr>Так выглядят цветочки из офисной бумаги </vt:lpstr>
      <vt:lpstr>Фантазии цветов  из бумаги</vt:lpstr>
      <vt:lpstr>Презентация PowerPoint</vt:lpstr>
      <vt:lpstr>Презентация PowerPoint</vt:lpstr>
    </vt:vector>
  </TitlesOfParts>
  <Company>DreamLair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класс «Изготовление цветов в технике бумажная пластика»</dc:title>
  <dc:creator>Loner-XP</dc:creator>
  <cp:lastModifiedBy>Admin</cp:lastModifiedBy>
  <cp:revision>35</cp:revision>
  <dcterms:created xsi:type="dcterms:W3CDTF">2012-10-16T07:25:23Z</dcterms:created>
  <dcterms:modified xsi:type="dcterms:W3CDTF">2022-04-13T18:40:15Z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917455</vt:lpwstr>
  </property>
  <property fmtid="{D5CDD505-2E9C-101B-9397-08002B2CF9AE}" pid="3" name="NXPowerLiteSettings">
    <vt:lpwstr>E6000400038000</vt:lpwstr>
  </property>
  <property fmtid="{D5CDD505-2E9C-101B-9397-08002B2CF9AE}" pid="4" name="NXPowerLiteVersion">
    <vt:lpwstr>D4.3.1</vt:lpwstr>
  </property>
</Properties>
</file>