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2" r:id="rId8"/>
    <p:sldId id="265" r:id="rId9"/>
    <p:sldId id="261" r:id="rId10"/>
    <p:sldId id="263" r:id="rId11"/>
    <p:sldId id="264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 snapToGrid="0">
      <p:cViewPr varScale="1">
        <p:scale>
          <a:sx n="68" d="100"/>
          <a:sy n="68" d="100"/>
        </p:scale>
        <p:origin x="-82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20DE-7CE1-4867-81C0-B36F5D8AC574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80D-7266-4A4C-BBD2-17F501A2C7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2676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20DE-7CE1-4867-81C0-B36F5D8AC574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80D-7266-4A4C-BBD2-17F501A2C7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061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20DE-7CE1-4867-81C0-B36F5D8AC574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80D-7266-4A4C-BBD2-17F501A2C7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6255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20DE-7CE1-4867-81C0-B36F5D8AC574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80D-7266-4A4C-BBD2-17F501A2C7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475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20DE-7CE1-4867-81C0-B36F5D8AC574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80D-7266-4A4C-BBD2-17F501A2C7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622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20DE-7CE1-4867-81C0-B36F5D8AC574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80D-7266-4A4C-BBD2-17F501A2C7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8269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20DE-7CE1-4867-81C0-B36F5D8AC574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80D-7266-4A4C-BBD2-17F501A2C7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5562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20DE-7CE1-4867-81C0-B36F5D8AC574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80D-7266-4A4C-BBD2-17F501A2C7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1389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20DE-7CE1-4867-81C0-B36F5D8AC574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80D-7266-4A4C-BBD2-17F501A2C7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934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20DE-7CE1-4867-81C0-B36F5D8AC574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80D-7266-4A4C-BBD2-17F501A2C7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5865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20DE-7CE1-4867-81C0-B36F5D8AC574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780D-7266-4A4C-BBD2-17F501A2C7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6667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920DE-7CE1-4867-81C0-B36F5D8AC574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0780D-7266-4A4C-BBD2-17F501A2C7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1226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306925" cy="69704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25082"/>
            <a:ext cx="10109982" cy="3910819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Классн</a:t>
            </a:r>
            <a:r>
              <a:rPr lang="ru-RU" sz="6600" b="1" dirty="0" smtClean="0"/>
              <a:t>ы</a:t>
            </a:r>
            <a:r>
              <a:rPr lang="ru-RU" sz="6600" b="1" dirty="0" smtClean="0"/>
              <a:t>й час</a:t>
            </a:r>
            <a:br>
              <a:rPr lang="ru-RU" sz="6600" b="1" dirty="0" smtClean="0"/>
            </a:br>
            <a:r>
              <a:rPr lang="ru-RU" sz="6600" b="1" dirty="0" smtClean="0"/>
              <a:t>2 класс</a:t>
            </a:r>
            <a:br>
              <a:rPr lang="ru-RU" sz="6600" b="1" dirty="0" smtClean="0"/>
            </a:br>
            <a:r>
              <a:rPr lang="ru-RU" sz="6600" b="1" dirty="0" smtClean="0"/>
              <a:t>Тема: «Светлый </a:t>
            </a:r>
            <a:r>
              <a:rPr lang="ru-RU" sz="6600" b="1" dirty="0" smtClean="0"/>
              <a:t>праздник </a:t>
            </a:r>
            <a:r>
              <a:rPr lang="ru-RU" sz="6600" b="1" dirty="0" smtClean="0"/>
              <a:t>Пасха»</a:t>
            </a:r>
            <a:endParaRPr lang="ru-RU" sz="6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8897" y="4924269"/>
            <a:ext cx="5707845" cy="1933731"/>
          </a:xfrm>
        </p:spPr>
        <p:txBody>
          <a:bodyPr>
            <a:normAutofit/>
          </a:bodyPr>
          <a:lstStyle/>
          <a:p>
            <a:pPr algn="r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</a:t>
            </a:r>
          </a:p>
          <a:p>
            <a:pPr algn="r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Киселева С.А.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2991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Нам понадобится :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295" y="638097"/>
            <a:ext cx="5059233" cy="5538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475751" y="2248525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 flipH="1">
            <a:off x="6475751" y="1825625"/>
            <a:ext cx="4766872" cy="4351338"/>
          </a:xfrm>
        </p:spPr>
        <p:txBody>
          <a:bodyPr/>
          <a:lstStyle/>
          <a:p>
            <a:r>
              <a:rPr lang="ru-RU" dirty="0" smtClean="0"/>
              <a:t>Ячейки из под яиц;</a:t>
            </a:r>
          </a:p>
          <a:p>
            <a:r>
              <a:rPr lang="ru-RU" dirty="0" smtClean="0"/>
              <a:t>Клей ;</a:t>
            </a:r>
          </a:p>
          <a:p>
            <a:r>
              <a:rPr lang="ru-RU" dirty="0" smtClean="0"/>
              <a:t>Черный маркер;</a:t>
            </a:r>
          </a:p>
          <a:p>
            <a:r>
              <a:rPr lang="ru-RU" dirty="0" smtClean="0"/>
              <a:t>Картон: желтый , оранжевый;</a:t>
            </a:r>
          </a:p>
          <a:p>
            <a:r>
              <a:rPr lang="ru-RU" dirty="0" smtClean="0"/>
              <a:t>Ножницы;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701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3593" y="140273"/>
            <a:ext cx="6970427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916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9568" y="258316"/>
            <a:ext cx="10058400" cy="6599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75447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Цель: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4"/>
            <a:ext cx="5028028" cy="409687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/>
              <a:t>	Знакомство с церковным праздником «Пасхой», его историей и  традициями. 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59995" y="902205"/>
            <a:ext cx="4257206" cy="52947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063" y="185095"/>
            <a:ext cx="10702977" cy="1763478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праздновали на Руси Пасху?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809" y="1948573"/>
            <a:ext cx="5661285" cy="4105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2854957"/>
            <a:ext cx="5936730" cy="3650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70585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75546" y="124206"/>
            <a:ext cx="5623252" cy="4133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638" y="124206"/>
            <a:ext cx="5848350" cy="4133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83238" y="2578308"/>
            <a:ext cx="5951095" cy="4077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43632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праздновать Пасху?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450845"/>
            <a:ext cx="6368617" cy="4665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68617" y="1319134"/>
            <a:ext cx="5649626" cy="39723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92905" y="1450845"/>
            <a:ext cx="4257206" cy="529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221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мы на Пасху красим яйца? 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77913" y="1465836"/>
            <a:ext cx="5321509" cy="539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9202628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подарить на Пасху?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933" y="1270989"/>
            <a:ext cx="6711575" cy="4560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56616" y="2908616"/>
            <a:ext cx="6197184" cy="3949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28151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Поделки на Пасху: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34925" y="1690688"/>
            <a:ext cx="3752538" cy="4575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4537" y="1690687"/>
            <a:ext cx="6145967" cy="4350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23364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Поделки на Пасху: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7599" y="1690688"/>
            <a:ext cx="6417039" cy="4605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248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61</Words>
  <Application>Microsoft Office PowerPoint</Application>
  <PresentationFormat>Произвольный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Классный час 2 класс Тема: «Светлый праздник Пасха»</vt:lpstr>
      <vt:lpstr>Цель:</vt:lpstr>
      <vt:lpstr>Как праздновали на Руси Пасху?</vt:lpstr>
      <vt:lpstr>Слайд 4</vt:lpstr>
      <vt:lpstr>Как праздновать Пасху?</vt:lpstr>
      <vt:lpstr>Почему мы на Пасху красим яйца? </vt:lpstr>
      <vt:lpstr>Что подарить на Пасху?</vt:lpstr>
      <vt:lpstr>Поделки на Пасху:</vt:lpstr>
      <vt:lpstr>Поделки на Пасху:</vt:lpstr>
      <vt:lpstr>Нам понадобится :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света</cp:lastModifiedBy>
  <cp:revision>12</cp:revision>
  <dcterms:created xsi:type="dcterms:W3CDTF">2015-04-06T15:03:01Z</dcterms:created>
  <dcterms:modified xsi:type="dcterms:W3CDTF">2022-04-21T20:45:26Z</dcterms:modified>
</cp:coreProperties>
</file>