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9" r:id="rId4"/>
    <p:sldId id="269" r:id="rId5"/>
    <p:sldId id="260" r:id="rId6"/>
    <p:sldId id="268" r:id="rId7"/>
    <p:sldId id="271" r:id="rId8"/>
    <p:sldId id="272" r:id="rId9"/>
    <p:sldId id="264" r:id="rId10"/>
    <p:sldId id="263" r:id="rId11"/>
    <p:sldId id="277" r:id="rId12"/>
    <p:sldId id="281" r:id="rId13"/>
    <p:sldId id="262" r:id="rId14"/>
    <p:sldId id="261" r:id="rId15"/>
    <p:sldId id="274" r:id="rId16"/>
    <p:sldId id="275" r:id="rId17"/>
    <p:sldId id="276" r:id="rId18"/>
    <p:sldId id="279" r:id="rId19"/>
    <p:sldId id="278" r:id="rId20"/>
    <p:sldId id="282" r:id="rId21"/>
    <p:sldId id="258" r:id="rId22"/>
    <p:sldId id="266" r:id="rId23"/>
    <p:sldId id="267" r:id="rId24"/>
    <p:sldId id="280" r:id="rId25"/>
    <p:sldId id="25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-47243"/>
            <a:ext cx="91440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620688"/>
            <a:ext cx="75009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«Лес наше богатство»</a:t>
            </a:r>
          </a:p>
          <a:p>
            <a:pPr algn="ctr"/>
            <a:endParaRPr lang="ru-RU" altLang="ru-RU" sz="3600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360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Игра-викторина </a:t>
            </a:r>
            <a:endParaRPr lang="ru-RU" altLang="ru-RU" sz="3600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36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36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друг – лес»</a:t>
            </a:r>
          </a:p>
          <a:p>
            <a:pPr algn="ctr"/>
            <a:endParaRPr lang="ru-RU" altLang="ru-RU" sz="3600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</a:rPr>
              <a:t>«внеаудиторное занятие»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429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Подготовила: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Гусева А.М.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Прямо в небо рвутся, ввысь;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Ты внимательно всмотрись: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Не березы, не осинки,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Нет листочков, есть хвоинки.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48577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Русская красавица,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Всем нам очень нравится.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Бела она, стройна,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Одежда зелена.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21468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Будто рыженькая свечка,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 холме стоит у речки. Растрепалась ото сна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иглах, в шишечках ..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44" y="1214422"/>
            <a:ext cx="4143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Что за дерево такое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Угощает снегирей?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Снег стоит, трещат морозы,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Ну а ягоды вкусней.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192526"/>
            <a:ext cx="6534472" cy="173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Кто без нот и без свирели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Лучше всех выводит трели?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Голосистее,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нежней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?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Кто же это?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785794"/>
            <a:ext cx="3684953" cy="25778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364176" y="3861048"/>
            <a:ext cx="4572000" cy="21605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Угадайте, что за птица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Света яркого боится?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Клюв крючком, глаза пятачком,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Ушастая голова. Кто это?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3571876"/>
            <a:ext cx="2486832" cy="31085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3071802" y="142852"/>
            <a:ext cx="2260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Птичьи загадки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142852"/>
            <a:ext cx="6318448" cy="173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Кто в беретке ярко – красной,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В чёрной курточке атласной?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На меня он не глядит,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Всё стучит, стучит, стучит.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285728"/>
            <a:ext cx="2340284" cy="24572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4071934" y="3071810"/>
            <a:ext cx="4514502" cy="1018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Кто на ёлке на суку</a:t>
            </a:r>
            <a:endParaRPr lang="ru-RU" sz="28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Счёт ведёт «Ку-ку, ку-ку»? 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071678"/>
            <a:ext cx="2216475" cy="2479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4286248" y="51435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Эта птица настоящий акробат, только она может бегать по стволу дерева и вверх и вниз.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4786322"/>
            <a:ext cx="2527120" cy="18874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00298" y="214290"/>
            <a:ext cx="4088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Викторина «Узнай растение»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214422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Из него плетут весенние венки, а когда он отцветает – разлетается на все стороны света.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Какие деревья называют вечнозелеными?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Какие деревья с белой корой?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Какая ягода бывает красной, белой, жёлтой, черной?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 этом цветке любят гадать влюблённые девушки.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Какой газ необходим для дыхания растений?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142852"/>
            <a:ext cx="87154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Это самый первый цветок, появляющийся из под снега.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Какой цветок называют – царицей цветов?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Какое дерево, как и береза, дает сладкий сок?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У каких деревьев листья осенью красные? </a:t>
            </a:r>
          </a:p>
          <a:p>
            <a:pPr algn="ctr"/>
            <a:endParaRPr lang="ru-RU" sz="24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Листья какого дерева и без ветра трепещут?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Назовите светолюбивое хвойное дерево.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Из какого дерева вырабатывается дёготь 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Какое хвойное дерево сбрасывает хвою.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807249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 называется лес, в котором растут только сосны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 какого дерева листья не желтеют, опадают зелёными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Дерево - символ Родины для канадцев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Народное название сибирской сосны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 называется лес, состоящий из дуба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О каком дереве говорят, среди лета метелица, снег летит и стелиться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Из древесины какого дерева делают спички 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28926" y="214290"/>
            <a:ext cx="4219232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«Угадай, кто эти животные».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142984"/>
            <a:ext cx="49840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- Почему зайца называют косым?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3993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- Как спят летучие мыши?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1071546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786058"/>
            <a:ext cx="2160662" cy="172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27584" y="4790623"/>
            <a:ext cx="4573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- Кто собирает яблоки спиной?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4643446"/>
            <a:ext cx="2315954" cy="173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5410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- У кого подо льдом дровяной склад?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142852"/>
            <a:ext cx="2368191" cy="177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28992" y="235743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- Какое животное почти всё время проводит под землёй?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2722190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85786" y="4214818"/>
            <a:ext cx="5437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Кровожадный хищник наших лесов?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3714752"/>
            <a:ext cx="2361449" cy="177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286116" y="5715016"/>
            <a:ext cx="5135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Думал кошка. Крикнул: «Брысь!».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4857760"/>
            <a:ext cx="2430338" cy="182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404664"/>
            <a:ext cx="864096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Звери всякие важны, звери всякие нужны! Не трогайте, не обижайте, не убивайте зверей, которые вам встретятся. Помните! Они здесь хозяева, а вы гости. Каждый из них делает в природе своё полезное дело</a:t>
            </a:r>
            <a:r>
              <a:rPr lang="ru-RU" sz="2800" b="1" dirty="0" smtClean="0"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2800" b="1" dirty="0">
              <a:ea typeface="Times New Roman"/>
              <a:cs typeface="Times New Roman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2500306"/>
            <a:ext cx="6408712" cy="3607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714356"/>
            <a:ext cx="8568952" cy="886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Стоит в поле кудряшка - белая рубашка.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Сердечко золотое, что это такое?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214290"/>
            <a:ext cx="2440352" cy="18771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285720" y="2571744"/>
            <a:ext cx="540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Какое растение используют для лечения ссадин и ран?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2500306"/>
            <a:ext cx="2214563" cy="23812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11" name="Прямоугольник 10"/>
          <p:cNvSpPr/>
          <p:nvPr/>
        </p:nvSpPr>
        <p:spPr>
          <a:xfrm>
            <a:off x="4337720" y="5357826"/>
            <a:ext cx="480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Какое растение могу определить даже слепые?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4643446"/>
            <a:ext cx="3740646" cy="19817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13" name="Прямоугольник 12"/>
          <p:cNvSpPr/>
          <p:nvPr/>
        </p:nvSpPr>
        <p:spPr>
          <a:xfrm>
            <a:off x="2571736" y="0"/>
            <a:ext cx="2615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«Лесная аптека»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8572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Леса – лёгкие нашей планеты, помогающие дышать всему живому. 1 га леса за год очищает 18 млн. кубических метров воздуха от углекислого газа, он поглощает 64 тонны других газов и пыли, поставляя взамен миллионы кубических метров кислорода. </a:t>
            </a:r>
          </a:p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3000372"/>
            <a:ext cx="300039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Вместе с кислородом растения обогащают воздух веществами – фитонцидами, которые убивают болезнетворные микробы. </a:t>
            </a:r>
          </a:p>
        </p:txBody>
      </p:sp>
      <p:pic>
        <p:nvPicPr>
          <p:cNvPr id="8" name="Picture 4" descr="Растения леса"/>
          <p:cNvPicPr>
            <a:picLocks noChangeAspect="1" noChangeArrowheads="1"/>
          </p:cNvPicPr>
          <p:nvPr/>
        </p:nvPicPr>
        <p:blipFill>
          <a:blip r:embed="rId3" cstate="print"/>
          <a:srcRect r="26499" b="3350"/>
          <a:stretch>
            <a:fillRect/>
          </a:stretch>
        </p:blipFill>
        <p:spPr bwMode="auto">
          <a:xfrm>
            <a:off x="1071538" y="2500306"/>
            <a:ext cx="3500462" cy="3571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642918"/>
            <a:ext cx="4200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effectLst/>
                <a:latin typeface="Times New Roman"/>
                <a:ea typeface="Times New Roman"/>
              </a:rPr>
              <a:t>Какой цветок лечит сердце? 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00306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/>
                <a:latin typeface="Times New Roman"/>
                <a:ea typeface="Times New Roman"/>
              </a:rPr>
              <a:t> Какие растения используют для лечения простуды? </a:t>
            </a:r>
            <a:endParaRPr lang="ru-RU" sz="2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42852"/>
            <a:ext cx="2858402" cy="21478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4000504"/>
            <a:ext cx="3399867" cy="25740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3500438"/>
            <a:ext cx="2268252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3143248"/>
            <a:ext cx="2282344" cy="30431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71802" y="3143248"/>
            <a:ext cx="59293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Осина, липа, дуб, ель. </a:t>
            </a:r>
          </a:p>
          <a:p>
            <a:pPr algn="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Сосна, тополь, рябина, ива. </a:t>
            </a:r>
          </a:p>
          <a:p>
            <a:pPr algn="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Липа, осина, клён, яблоня. </a:t>
            </a:r>
          </a:p>
          <a:p>
            <a:pPr algn="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Груша, слива, тополь, вишня. </a:t>
            </a:r>
          </a:p>
          <a:p>
            <a:pPr algn="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Клубника, роза, ландыш, фиалка. </a:t>
            </a:r>
          </a:p>
          <a:p>
            <a:pPr algn="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357166"/>
            <a:ext cx="3793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Игра «Четвёртый лишний»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071546"/>
            <a:ext cx="64294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Клён, рябина, ель, тюльпан. </a:t>
            </a: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Берёза, дуб, шиповник, тополь. </a:t>
            </a: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Яблоня, смородина, малина, рябина.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88582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«Правила друзей природы».</a:t>
            </a:r>
          </a:p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 algn="ctr">
              <a:buAutoNum type="arabicPeriod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Сохраните леса такими, чтобы они могли радовать нас, наших детей и внуков наших внуков.</a:t>
            </a:r>
          </a:p>
          <a:p>
            <a:pPr marL="457200" indent="-457200"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2. Сохраняйте "зеленое" равновесие – новые посадки должны полностью восполнять срубленные и погибшие деревья.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3. Приходите в лес с любовью к природе.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4. Леса несут успокоение нашему перегруженному мозгу, они успокаивают душу. Слушайте таинственную музыку леса.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5. Относитесь к старым,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полувысохшим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деревьям как к выполнившим свой долг солдатам – пусть их участь еще раз напомнит вам о необходимости беречь лес.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571480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6. Уважайте жизнь в лесу, даже ту, что невидима, включая микроорганизмы.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7. Если вы видите новое, неизвестное растение или животное, то старайтесь узнать его название.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8. Если вы собираете дикие плоды и грибы, не уничтожайте то, на чем они росли: деревья, кустарники, грибницы.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9. Относитесь к животным в лесу как старший брат, без жестокости, не мешайте им.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10. Кроме ягод и грибов уносите из леса только приятные воспоминания и восхищение его красотой.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83568" y="332656"/>
            <a:ext cx="7488832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Наше путешествие подошло к концу.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Давайте стараться жить так, чтобы земля оставалась щедрой и прекрасной, чтобы журчали на ней чистые ручьи, цвели цветы, пели птицы.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А теперь оглянитесь вокруг и скажите лесу «До свидания!»</a:t>
            </a:r>
            <a:endParaRPr lang="ru-RU" sz="2800" b="1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pic>
        <p:nvPicPr>
          <p:cNvPr id="15362" name="Picture 2" descr="Растения ле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785794"/>
            <a:ext cx="6904444" cy="5357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214290"/>
            <a:ext cx="7500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Михаил Пришвин сказал: «Охранять природу - значит охранять Родину».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48" y="1357333"/>
            <a:ext cx="6667500" cy="5000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642918"/>
            <a:ext cx="8501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Я – символ России! Сколько песен, стихов сложено обо мне.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Из меня делают фанеру, лыжи, мебель, много сувениров. 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Полезен и мой сок. Он утоляет жажду, тонизирует.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2643182"/>
            <a:ext cx="5286412" cy="39565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3428992" y="142852"/>
            <a:ext cx="2321341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«Узнай дерево»</a:t>
            </a:r>
            <a:endParaRPr lang="ru-RU" sz="2400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29190" y="1785926"/>
            <a:ext cx="38576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Я знакома всем с детства. Вместе со мной под Новый год приходит сказка.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Обычай украшать меня пришёл к нам издавна.</a:t>
            </a:r>
          </a:p>
          <a:p>
            <a:pPr algn="ctr"/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285860"/>
            <a:ext cx="3918790" cy="52250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4500562" y="214290"/>
            <a:ext cx="2321341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«Узнай дерево»</a:t>
            </a:r>
            <a:endParaRPr lang="ru-RU" sz="2400" dirty="0">
              <a:solidFill>
                <a:schemeClr val="tx2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8572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Птенцы, какой птицы не знают своей матери?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42852"/>
            <a:ext cx="2733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«Лесные загадки».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535782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Какую птицу называют «белобока»?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335756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 называются животные, тело которых покрыто перьями?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192880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Как называются животные, тело которых покрыто шерстью?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596" y="3643314"/>
            <a:ext cx="4143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Кто путешествует по воздуху на нитке?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Есть на речках лесорубы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серебристо-бурых шубах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Из деревьев, веток, глины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Строят прочные плотины.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235743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Лежит верёвка,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Шипит плутовка,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Брать её опасно –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Укусит. Ясно?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21429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Скачет зверюшка: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Не рот, а ловушка.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Попадут в ловушку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 комар, и мушка.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07194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 одной ноге стоит, В воду пристально глядит. Тычет клювом наугад, Ищет в речке лягушат.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35743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Я по дереву стучу, червячка добыть хочу, Хоть и скрылся под корой - Все равно он будет мой!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578645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Птица хищная с ушами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Громко ухает ночами.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86116" y="285728"/>
            <a:ext cx="2790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«Грибные загадки»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421481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Царь грибов живёт в дубраве.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Для жаркого нужен маме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857232"/>
            <a:ext cx="7929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Вот в траве приметные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Шляпки разноцветные.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Вспомни ты их имя,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Но не ешь сырыми!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5717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Очень дружные ребята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 пенька живут...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14287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Где хвоинок многовато,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Поджидают нас...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41433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Под осиной гриб тот, дети,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ярком красненьком берете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371475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 берёзок, посмотри: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Здесь один, тут целых три!)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ноградный фон cop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28926" y="214290"/>
            <a:ext cx="29940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Загадки про деревья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7143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Вот бочонок с шапочкой,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 дерева упал.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Год прошел – и деревцем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Маленьким он стал.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164305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Ветви над рекой склонила,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реку смотрится уныло.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37147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Осень тихая настанет,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Дивным дерево то станет: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Листья – звезды яркие,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Золотые, жаркие.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3714752"/>
            <a:ext cx="5143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Летом знойным зацветет –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Сразу пчел к себе зовет.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Круглые листочки,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Светлые цветочки.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Вкусен, сладок их нектар...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Кто-то дерево узнал?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1169</Words>
  <Application>Microsoft Office PowerPoint</Application>
  <PresentationFormat>Экран (4:3)</PresentationFormat>
  <Paragraphs>210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Kraftway</dc:creator>
  <cp:lastModifiedBy>Анастасия Гусева</cp:lastModifiedBy>
  <cp:revision>18</cp:revision>
  <dcterms:created xsi:type="dcterms:W3CDTF">2020-04-24T21:53:26Z</dcterms:created>
  <dcterms:modified xsi:type="dcterms:W3CDTF">2022-05-03T17:43:38Z</dcterms:modified>
</cp:coreProperties>
</file>