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XH8svFdFok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s://www.youtube.com/watch?v=dVIpSB3ARG8" TargetMode="External"/><Relationship Id="rId4" Type="http://schemas.openxmlformats.org/officeDocument/2006/relationships/hyperlink" Target="https://www.youtube.com/watch?v=FWA_RwTQz4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19" cy="6893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66690"/>
            <a:ext cx="79208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«Мир вокруг нас»</a:t>
            </a:r>
            <a:endParaRPr lang="ru-RU" sz="6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7564" y="1585757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Виртуальная экскурсия по территории  нашего края</a:t>
            </a:r>
            <a:endParaRPr lang="ru-RU" sz="5400" i="1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5301208"/>
            <a:ext cx="34075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Подготовила: Гусева А.М. </a:t>
            </a:r>
            <a:endParaRPr lang="ru-RU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879" y="1471651"/>
            <a:ext cx="2429688" cy="1822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671" y="4437112"/>
            <a:ext cx="3744416" cy="2340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4409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17463"/>
            <a:ext cx="9255126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27782" y="1727512"/>
            <a:ext cx="919956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/>
            <a:endParaRPr lang="ru-RU" sz="3600" dirty="0" smtClean="0"/>
          </a:p>
          <a:p>
            <a:pPr indent="457200" algn="ctr"/>
            <a:endParaRPr lang="ru-RU" sz="3600" dirty="0"/>
          </a:p>
          <a:p>
            <a:pPr indent="457200" algn="ctr"/>
            <a:r>
              <a:rPr lang="ru-RU" sz="3600" dirty="0" smtClean="0"/>
              <a:t>Дорогие ребята!</a:t>
            </a:r>
          </a:p>
          <a:p>
            <a:pPr indent="457200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Сегодня, у нас с Вами необычная экскурсия – виртуальная!</a:t>
            </a:r>
          </a:p>
          <a:p>
            <a:pPr indent="457200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Мы с вами посетим достопримечательности и просто красивые места нашего края…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6056" y="476672"/>
            <a:ext cx="36724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rgbClr val="333333"/>
                </a:solidFill>
                <a:latin typeface="YS Text"/>
                <a:cs typeface="Urdu Typesetting" pitchFamily="66" charset="-78"/>
              </a:rPr>
              <a:t>Человек по натуре своей — художник. Он всюду так или иначе стремится вносить в свою жизнь красоту</a:t>
            </a:r>
            <a:r>
              <a:rPr lang="ru-RU" i="1" dirty="0" smtClean="0">
                <a:solidFill>
                  <a:srgbClr val="333333"/>
                </a:solidFill>
                <a:latin typeface="YS Text"/>
                <a:cs typeface="Urdu Typesetting" pitchFamily="66" charset="-78"/>
              </a:rPr>
              <a:t>.</a:t>
            </a:r>
          </a:p>
          <a:p>
            <a:r>
              <a:rPr lang="ru-RU" i="1" dirty="0" smtClean="0">
                <a:solidFill>
                  <a:srgbClr val="333333"/>
                </a:solidFill>
                <a:latin typeface="YS Text"/>
                <a:cs typeface="Urdu Typesetting" pitchFamily="66" charset="-78"/>
              </a:rPr>
              <a:t>                                   М. Горький</a:t>
            </a:r>
            <a:endParaRPr lang="ru-RU" i="1" dirty="0">
              <a:cs typeface="Urdu Typesetting" pitchFamily="66" charset="-78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" y="66802"/>
            <a:ext cx="460851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6737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17463"/>
            <a:ext cx="9255126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476672"/>
            <a:ext cx="8568952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Перейдите по ссылкам…</a:t>
            </a:r>
          </a:p>
          <a:p>
            <a:endParaRPr lang="ru-RU" sz="4800" dirty="0" smtClean="0"/>
          </a:p>
          <a:p>
            <a:pPr lvl="0"/>
            <a:r>
              <a:rPr lang="ru-RU" sz="2800" dirty="0" smtClean="0">
                <a:solidFill>
                  <a:prstClr val="black"/>
                </a:solidFill>
              </a:rPr>
              <a:t>1. «Достопримечательности </a:t>
            </a:r>
            <a:r>
              <a:rPr lang="ru-RU" sz="2800" dirty="0">
                <a:solidFill>
                  <a:prstClr val="black"/>
                </a:solidFill>
              </a:rPr>
              <a:t>нашего края» </a:t>
            </a:r>
            <a:endParaRPr lang="ru-RU" sz="4800" dirty="0" smtClean="0"/>
          </a:p>
          <a:p>
            <a:r>
              <a:rPr lang="en-US" sz="2800" dirty="0" smtClean="0">
                <a:hlinkClick r:id="rId3"/>
              </a:rPr>
              <a:t>https</a:t>
            </a:r>
            <a:r>
              <a:rPr lang="en-US" sz="2800" dirty="0">
                <a:hlinkClick r:id="rId3"/>
              </a:rPr>
              <a:t>://</a:t>
            </a:r>
            <a:r>
              <a:rPr lang="en-US" sz="2800" dirty="0" smtClean="0">
                <a:hlinkClick r:id="rId3"/>
              </a:rPr>
              <a:t>www.youtube.com/watch?v=yXH8svFdFok</a:t>
            </a:r>
            <a:r>
              <a:rPr lang="ru-RU" sz="2800" dirty="0" smtClean="0"/>
              <a:t> </a:t>
            </a:r>
          </a:p>
          <a:p>
            <a:endParaRPr lang="ru-RU" sz="2800" dirty="0"/>
          </a:p>
          <a:p>
            <a:r>
              <a:rPr lang="ru-RU" sz="2800" dirty="0" smtClean="0"/>
              <a:t>2. «Зуевский ландшафтный парк»</a:t>
            </a:r>
          </a:p>
          <a:p>
            <a:r>
              <a:rPr lang="en-US" sz="2800" dirty="0">
                <a:hlinkClick r:id="rId4"/>
              </a:rPr>
              <a:t>https://</a:t>
            </a:r>
            <a:r>
              <a:rPr lang="en-US" sz="2800" dirty="0" smtClean="0">
                <a:hlinkClick r:id="rId4"/>
              </a:rPr>
              <a:t>www.youtube.com/watch?v=FWA_RwTQz4k</a:t>
            </a:r>
            <a:r>
              <a:rPr lang="ru-RU" sz="2800" dirty="0" smtClean="0"/>
              <a:t> </a:t>
            </a:r>
          </a:p>
          <a:p>
            <a:endParaRPr lang="ru-RU" sz="2800" dirty="0"/>
          </a:p>
          <a:p>
            <a:r>
              <a:rPr lang="ru-RU" sz="2800" dirty="0" smtClean="0"/>
              <a:t>3. «Достопримечательности Донбасса»</a:t>
            </a:r>
          </a:p>
          <a:p>
            <a:r>
              <a:rPr lang="en-US" sz="2800" dirty="0">
                <a:hlinkClick r:id="rId5"/>
              </a:rPr>
              <a:t>https://</a:t>
            </a:r>
            <a:r>
              <a:rPr lang="en-US" sz="2800" dirty="0" smtClean="0">
                <a:hlinkClick r:id="rId5"/>
              </a:rPr>
              <a:t>www.youtube.com/watch?v=dVIpSB3ARG8</a:t>
            </a:r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895" y="836713"/>
            <a:ext cx="2107283" cy="1404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00727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76</Words>
  <Application>Microsoft Office PowerPoint</Application>
  <PresentationFormat>Экран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Гусева</dc:creator>
  <cp:lastModifiedBy>Анастасия Гусева</cp:lastModifiedBy>
  <cp:revision>6</cp:revision>
  <dcterms:created xsi:type="dcterms:W3CDTF">2022-02-03T21:16:03Z</dcterms:created>
  <dcterms:modified xsi:type="dcterms:W3CDTF">2022-02-03T21:58:48Z</dcterms:modified>
</cp:coreProperties>
</file>