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9144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1803405"/>
            <a:ext cx="70866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3632201"/>
            <a:ext cx="70866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32171" y="4314328"/>
            <a:ext cx="2183130" cy="37464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28700" y="4323846"/>
            <a:ext cx="48006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57900" y="1430867"/>
            <a:ext cx="20574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33" y="4697361"/>
            <a:ext cx="8116526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1295" y="941440"/>
            <a:ext cx="811638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0" y="5516716"/>
            <a:ext cx="81153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9144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753533"/>
            <a:ext cx="81153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350" y="3649134"/>
            <a:ext cx="7597887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860839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5B106E36-FD25-4E2D-B0AA-010F637433A0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14350" y="379942"/>
            <a:ext cx="5243619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46839" y="381001"/>
            <a:ext cx="482811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2-HD-BT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9144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351" y="753534"/>
            <a:ext cx="7613650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77899" y="3365557"/>
            <a:ext cx="7194552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351" y="3959863"/>
            <a:ext cx="7613650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860839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5B106E36-FD25-4E2D-B0AA-010F637433A0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14350" y="379942"/>
            <a:ext cx="5243619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46839" y="381001"/>
            <a:ext cx="482811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357188" y="93345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238173" y="270129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9144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371" y="1124702"/>
            <a:ext cx="7609640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350" y="3648316"/>
            <a:ext cx="7608491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860839" y="378884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5B106E36-FD25-4E2D-B0AA-010F637433A0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14350" y="378884"/>
            <a:ext cx="5243619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46839" y="381001"/>
            <a:ext cx="482811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171701" y="762000"/>
            <a:ext cx="6457949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14350" y="2202080"/>
            <a:ext cx="2592324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14349" y="2904565"/>
            <a:ext cx="2592324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76600" y="2201333"/>
            <a:ext cx="2592324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275144" y="2904067"/>
            <a:ext cx="2592324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038850" y="2192866"/>
            <a:ext cx="2592324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6038851" y="2904565"/>
            <a:ext cx="2592324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171701" y="762000"/>
            <a:ext cx="6457949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16463" y="4191001"/>
            <a:ext cx="2588687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16463" y="2362200"/>
            <a:ext cx="2588687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16463" y="4873765"/>
            <a:ext cx="2588687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80698" y="4191001"/>
            <a:ext cx="2586701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280697" y="2362200"/>
            <a:ext cx="258670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280699" y="4873764"/>
            <a:ext cx="2586701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037299" y="4191001"/>
            <a:ext cx="259235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037391" y="2362200"/>
            <a:ext cx="2585909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6037299" y="4873762"/>
            <a:ext cx="2589334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4350" y="2194560"/>
            <a:ext cx="8115300" cy="4024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9144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6600" y="745067"/>
            <a:ext cx="154305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8350" y="745068"/>
            <a:ext cx="6153151" cy="39031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860839" y="379942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5B106E36-FD25-4E2D-B0AA-010F637433A0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4350" y="381001"/>
            <a:ext cx="5243619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46839" y="381001"/>
            <a:ext cx="482811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9144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753534"/>
            <a:ext cx="81152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350" y="3641726"/>
            <a:ext cx="786765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860839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5B106E36-FD25-4E2D-B0AA-010F637433A0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4350" y="381002"/>
            <a:ext cx="5243619" cy="36406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46839" y="381001"/>
            <a:ext cx="482811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0" y="2194560"/>
            <a:ext cx="40005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2194560"/>
            <a:ext cx="40005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1700" y="762000"/>
            <a:ext cx="645795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7" y="2183802"/>
            <a:ext cx="3809993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1" y="3132667"/>
            <a:ext cx="3983831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2183802"/>
            <a:ext cx="382905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3132667"/>
            <a:ext cx="4000500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1524000"/>
            <a:ext cx="30861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46686" y="746760"/>
            <a:ext cx="4882964" cy="5471925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0" y="3124200"/>
            <a:ext cx="30861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1524000"/>
            <a:ext cx="515493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95928" y="751242"/>
            <a:ext cx="273372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0" y="3124200"/>
            <a:ext cx="515493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TOP.png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71700" y="764373"/>
            <a:ext cx="645795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0" y="2194561"/>
            <a:ext cx="81153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46520" y="6356351"/>
            <a:ext cx="21831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350" y="6355846"/>
            <a:ext cx="5829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72250" y="38100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«Деревья на опушке»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Учитель: Киселева С.А.</a:t>
            </a:r>
            <a:endParaRPr lang="ru-RU" dirty="0"/>
          </a:p>
        </p:txBody>
      </p:sp>
      <p:pic>
        <p:nvPicPr>
          <p:cNvPr id="4" name="Picture 2" descr="https://ped-kopilka.ru/upload/blogs2/2018/5/57964_61da58a0f41fada964affe7981d58543.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55418" y="3573497"/>
            <a:ext cx="4488582" cy="3284503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Наш рисунок почти готов. Но можно ещё нарисовать зелёную поляну и разноцветные цветы на ней.</a:t>
            </a:r>
            <a:endParaRPr lang="ru-RU" sz="3200" dirty="0"/>
          </a:p>
        </p:txBody>
      </p:sp>
      <p:pic>
        <p:nvPicPr>
          <p:cNvPr id="40962" name="Picture 2" descr="https://ped-kopilka.ru/upload/blogs2/2018/5/57964_d0962771c9dc191c942f7550ee3ddffd.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564904"/>
            <a:ext cx="5436096" cy="40727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Вот такие деревья на опушке, до небес макушки у нас получились!</a:t>
            </a:r>
            <a:endParaRPr lang="ru-RU" dirty="0"/>
          </a:p>
        </p:txBody>
      </p:sp>
      <p:pic>
        <p:nvPicPr>
          <p:cNvPr id="41986" name="Picture 2" descr="https://ped-kopilka.ru/upload/blogs2/2018/5/57964_2a5e8e3da117e722f9c2238f6eb4da1d.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492896"/>
            <a:ext cx="5640710" cy="41275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для контроля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Продолжи предложение:</a:t>
            </a:r>
            <a:endParaRPr lang="ru-RU" dirty="0" smtClean="0"/>
          </a:p>
          <a:p>
            <a:pPr lvl="0"/>
            <a:r>
              <a:rPr lang="ru-RU" dirty="0" smtClean="0"/>
              <a:t>Я узнал, что…</a:t>
            </a:r>
          </a:p>
          <a:p>
            <a:pPr lvl="0"/>
            <a:r>
              <a:rPr lang="ru-RU" dirty="0" smtClean="0"/>
              <a:t>Было интересно узнать о …</a:t>
            </a:r>
          </a:p>
          <a:p>
            <a:pPr lvl="0"/>
            <a:r>
              <a:rPr lang="ru-RU" dirty="0" smtClean="0"/>
              <a:t>Теперь я смогу …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Спасибо за внимание!</a:t>
            </a:r>
            <a:endParaRPr lang="ru-RU" b="1" dirty="0"/>
          </a:p>
        </p:txBody>
      </p:sp>
      <p:pic>
        <p:nvPicPr>
          <p:cNvPr id="5" name="Picture 2" descr="https://ped-kopilka.ru/upload/blogs2/2018/5/57964_2a5e8e3da117e722f9c2238f6eb4da1d.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132856"/>
            <a:ext cx="5640710" cy="41275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14350" y="2194561"/>
            <a:ext cx="8115300" cy="58636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Обучение </a:t>
            </a:r>
            <a:r>
              <a:rPr lang="ru-RU" dirty="0" smtClean="0"/>
              <a:t>приёмам работы с ватными палочками.</a:t>
            </a:r>
            <a:endParaRPr lang="ru-RU" dirty="0"/>
          </a:p>
        </p:txBody>
      </p:sp>
      <p:pic>
        <p:nvPicPr>
          <p:cNvPr id="1026" name="Picture 2" descr="https://ped-kopilka.ru/upload/blogs2/2018/5/57964_61da58a0f41fada964affe7981d58543.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2708920"/>
            <a:ext cx="4488582" cy="32845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Новый материал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Рассмотрите </a:t>
            </a:r>
            <a:r>
              <a:rPr lang="ru-RU" dirty="0" smtClean="0"/>
              <a:t>картину.</a:t>
            </a:r>
          </a:p>
          <a:p>
            <a:pPr>
              <a:buNone/>
            </a:pPr>
            <a:r>
              <a:rPr lang="ru-RU" dirty="0" smtClean="0"/>
              <a:t>Что на ней изображено?</a:t>
            </a:r>
          </a:p>
          <a:p>
            <a:pPr>
              <a:buNone/>
            </a:pPr>
            <a:r>
              <a:rPr lang="ru-RU" dirty="0" smtClean="0"/>
              <a:t>С помощью каких инструментов выполнена работа?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2" descr="https://ped-kopilka.ru/upload/blogs2/2018/5/57964_61da58a0f41fada964affe7981d58543.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766" y="3789040"/>
            <a:ext cx="3739416" cy="2736304"/>
          </a:xfrm>
          <a:prstGeom prst="rect">
            <a:avLst/>
          </a:prstGeom>
          <a:noFill/>
        </p:spPr>
      </p:pic>
      <p:pic>
        <p:nvPicPr>
          <p:cNvPr id="33794" name="Picture 2" descr="https://ped-kopilka.ru/upload/blogs2/2018/5/57964_fc580ca9934d2e3770a2171940ca3ce6.jp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3789040"/>
            <a:ext cx="3613117" cy="27069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Практическая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14350" y="2194561"/>
            <a:ext cx="8115300" cy="1378455"/>
          </a:xfrm>
        </p:spPr>
        <p:txBody>
          <a:bodyPr/>
          <a:lstStyle/>
          <a:p>
            <a:r>
              <a:rPr lang="ru-RU" dirty="0" smtClean="0"/>
              <a:t>На листе </a:t>
            </a:r>
            <a:r>
              <a:rPr lang="ru-RU" dirty="0" smtClean="0"/>
              <a:t>голубой офисной бумаги </a:t>
            </a:r>
            <a:r>
              <a:rPr lang="ru-RU" dirty="0" smtClean="0"/>
              <a:t>ватными палочками рисуем стволы деревьев гуашью светло-коричневого цвета.</a:t>
            </a:r>
            <a:endParaRPr lang="ru-RU" dirty="0"/>
          </a:p>
        </p:txBody>
      </p:sp>
      <p:pic>
        <p:nvPicPr>
          <p:cNvPr id="34818" name="Picture 2" descr="https://ped-kopilka.ru/upload/blogs2/2018/5/57964_bfff1b3dfd1205324cc6b58b41af5131.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3501008"/>
            <a:ext cx="4200550" cy="31470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Ватными палочками рисуем крону деревьев. Форма кроны любая.</a:t>
            </a:r>
            <a:endParaRPr lang="ru-RU" dirty="0"/>
          </a:p>
        </p:txBody>
      </p:sp>
      <p:pic>
        <p:nvPicPr>
          <p:cNvPr id="35842" name="Picture 2" descr="https://ped-kopilka.ru/upload/blogs2/2018/5/57964_669212ba43b1c2097388e1e7d32a9dfe.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204864"/>
            <a:ext cx="3940607" cy="2952328"/>
          </a:xfrm>
          <a:prstGeom prst="rect">
            <a:avLst/>
          </a:prstGeom>
          <a:noFill/>
        </p:spPr>
      </p:pic>
      <p:pic>
        <p:nvPicPr>
          <p:cNvPr id="35844" name="Picture 4" descr="https://ped-kopilka.ru/upload/blogs2/2018/5/57964_ca71addefcdf72654383fe492a9ace67.jp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3717032"/>
            <a:ext cx="3923928" cy="29398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Немного оттеняем крону деревьев с правой стороны тёмно-зелёной гуашью или чёрной. Под деревьями рисуем ватными палочками траву.</a:t>
            </a:r>
            <a:endParaRPr lang="ru-RU" sz="2400" dirty="0"/>
          </a:p>
        </p:txBody>
      </p:sp>
      <p:pic>
        <p:nvPicPr>
          <p:cNvPr id="36866" name="Picture 2" descr="https://ped-kopilka.ru/upload/blogs2/2018/5/57964_81c31eb3fa400a47713f1c91a70275a6.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132856"/>
            <a:ext cx="6000750" cy="4495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/>
              <a:t>С правой стороны оттеняем стволы деревьев тёмно-коричневой гуашью.</a:t>
            </a:r>
            <a:endParaRPr lang="ru-RU" sz="3600" dirty="0"/>
          </a:p>
        </p:txBody>
      </p:sp>
      <p:pic>
        <p:nvPicPr>
          <p:cNvPr id="37890" name="Picture 2" descr="https://ped-kopilka.ru/upload/blogs2/2018/5/57964_c38178e90a5412a03aac1993d9500df7.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132856"/>
            <a:ext cx="6000750" cy="4495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Добавляем солнышка в кроны деревьев с левой стороны и на траву.</a:t>
            </a:r>
            <a:endParaRPr lang="ru-RU" dirty="0"/>
          </a:p>
        </p:txBody>
      </p:sp>
      <p:pic>
        <p:nvPicPr>
          <p:cNvPr id="38914" name="Picture 2" descr="https://ped-kopilka.ru/upload/blogs2/2018/5/57964_c907236482219d4786f333320d40d120.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2132856"/>
            <a:ext cx="6000750" cy="4495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 заднем плане рисуем облака ватными палочками.</a:t>
            </a:r>
            <a:endParaRPr lang="ru-RU" dirty="0"/>
          </a:p>
        </p:txBody>
      </p:sp>
      <p:pic>
        <p:nvPicPr>
          <p:cNvPr id="39938" name="Picture 2" descr="https://ped-kopilka.ru/upload/blogs2/2018/5/57964_924ae5e964b0e84422ec19dd7c922450.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31" y="2420888"/>
            <a:ext cx="4228944" cy="3168352"/>
          </a:xfrm>
          <a:prstGeom prst="rect">
            <a:avLst/>
          </a:prstGeom>
          <a:noFill/>
        </p:spPr>
      </p:pic>
      <p:pic>
        <p:nvPicPr>
          <p:cNvPr id="39940" name="Picture 4" descr="https://ped-kopilka.ru/upload/blogs2/2018/5/57964_af848360f261cb64982897875783ccfe.jp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3549074"/>
            <a:ext cx="4416574" cy="33089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4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E5224E"/>
      </a:accent1>
      <a:accent2>
        <a:srgbClr val="9D074E"/>
      </a:accent2>
      <a:accent3>
        <a:srgbClr val="7F2294"/>
      </a:accent3>
      <a:accent4>
        <a:srgbClr val="8D65EA"/>
      </a:accent4>
      <a:accent5>
        <a:srgbClr val="588FE2"/>
      </a:accent5>
      <a:accent6>
        <a:srgbClr val="127CA4"/>
      </a:accent6>
      <a:hlink>
        <a:srgbClr val="FB4AB6"/>
      </a:hlink>
      <a:folHlink>
        <a:srgbClr val="F98FE9"/>
      </a:folHlink>
    </a:clrScheme>
    <a:fontScheme name="Vapor Trail">
      <a:maj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Vapor Trail" id="{4FDF2955-7D9C-493C-B9F9-C205151B46CD}" vid="{6DB8EB18-3657-4051-A897-2ED38832359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Тема4</Template>
  <TotalTime>2</TotalTime>
  <Words>155</Words>
  <Application>Microsoft Office PowerPoint</Application>
  <PresentationFormat>Экран (4:3)</PresentationFormat>
  <Paragraphs>23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Тема4</vt:lpstr>
      <vt:lpstr>«Деревья на опушке»</vt:lpstr>
      <vt:lpstr>Цель:</vt:lpstr>
      <vt:lpstr>Новый материал</vt:lpstr>
      <vt:lpstr>Практическая работа</vt:lpstr>
      <vt:lpstr>Ватными палочками рисуем крону деревьев. Форма кроны любая.</vt:lpstr>
      <vt:lpstr>Немного оттеняем крону деревьев с правой стороны тёмно-зелёной гуашью или чёрной. Под деревьями рисуем ватными палочками траву.</vt:lpstr>
      <vt:lpstr> С правой стороны оттеняем стволы деревьев тёмно-коричневой гуашью.</vt:lpstr>
      <vt:lpstr>Добавляем солнышка в кроны деревьев с левой стороны и на траву.</vt:lpstr>
      <vt:lpstr>На заднем плане рисуем облака ватными палочками.</vt:lpstr>
      <vt:lpstr>Наш рисунок почти готов. Но можно ещё нарисовать зелёную поляну и разноцветные цветы на ней.</vt:lpstr>
      <vt:lpstr>Вот такие деревья на опушке, до небес макушки у нас получились!</vt:lpstr>
      <vt:lpstr>Задание для контроля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«Деревья на опушке»</dc:title>
  <dc:creator>света</dc:creator>
  <cp:lastModifiedBy>света</cp:lastModifiedBy>
  <cp:revision>2</cp:revision>
  <dcterms:created xsi:type="dcterms:W3CDTF">2022-05-03T21:43:01Z</dcterms:created>
  <dcterms:modified xsi:type="dcterms:W3CDTF">2022-05-03T21:55:16Z</dcterms:modified>
</cp:coreProperties>
</file>