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94" y="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9694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Cambria" pitchFamily="18" charset="0"/>
              </a:rPr>
              <a:t>«Мир вокруг нас»</a:t>
            </a:r>
            <a:br>
              <a:rPr lang="ru-RU" sz="8000" dirty="0" smtClean="0">
                <a:latin typeface="Cambria" pitchFamily="18" charset="0"/>
              </a:rPr>
            </a:br>
            <a:endParaRPr lang="ru-RU" sz="8000" dirty="0" smtClean="0">
              <a:latin typeface="Cambria" pitchFamily="18" charset="0"/>
            </a:endParaRPr>
          </a:p>
          <a:p>
            <a:pPr algn="ctr"/>
            <a:r>
              <a:rPr lang="ru-RU" sz="8000" dirty="0" smtClean="0">
                <a:latin typeface="Cambria" pitchFamily="18" charset="0"/>
              </a:rPr>
              <a:t>Придумайте </a:t>
            </a:r>
            <a:r>
              <a:rPr lang="ru-RU" sz="8000" dirty="0" smtClean="0">
                <a:latin typeface="Cambria" pitchFamily="18" charset="0"/>
              </a:rPr>
              <a:t>и сделайте герб своей семьи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Дом\Рабочий стол\Форма щит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Дом\Рабочий стол\Щи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Дом\Рабочий стол\Цвет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" y="142054"/>
            <a:ext cx="9144000" cy="64302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Дом\Рабочий стол\Герб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" y="128145"/>
            <a:ext cx="9144000" cy="64441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Дом\Рабочий стол\Гербы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4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zdravnik.kiev.ua/pic/gerb-semi-dlya-detskogo-sada-shablony-obraztsy-12757-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6072206"/>
            <a:ext cx="2500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ПРИМЕР</a:t>
            </a:r>
            <a:endParaRPr lang="ru-RU" sz="3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wittensteinworld.files.wordpress.com/2017/02/coa-template-lined.jpg"/>
          <p:cNvPicPr>
            <a:picLocks noChangeAspect="1" noChangeArrowheads="1"/>
          </p:cNvPicPr>
          <p:nvPr/>
        </p:nvPicPr>
        <p:blipFill>
          <a:blip r:embed="rId2"/>
          <a:srcRect t="8232"/>
          <a:stretch>
            <a:fillRect/>
          </a:stretch>
        </p:blipFill>
        <p:spPr bwMode="auto">
          <a:xfrm>
            <a:off x="-1" y="-13887"/>
            <a:ext cx="5786447" cy="687188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357950" y="6058935"/>
            <a:ext cx="2500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Девиз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143636" y="357166"/>
            <a:ext cx="25002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ШАБЛОН</a:t>
            </a:r>
            <a:endParaRPr lang="ru-RU" sz="3200" b="1" dirty="0" smtClean="0"/>
          </a:p>
        </p:txBody>
      </p:sp>
      <p:cxnSp>
        <p:nvCxnSpPr>
          <p:cNvPr id="6" name="Прямая со стрелкой 5"/>
          <p:cNvCxnSpPr/>
          <p:nvPr/>
        </p:nvCxnSpPr>
        <p:spPr>
          <a:xfrm rot="10800000">
            <a:off x="3929058" y="5929330"/>
            <a:ext cx="2428892" cy="285752"/>
          </a:xfrm>
          <a:prstGeom prst="straightConnector1">
            <a:avLst/>
          </a:prstGeom>
          <a:ln w="317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</Words>
  <Application>Microsoft Office PowerPoint</Application>
  <PresentationFormat>Экран (4:3)</PresentationFormat>
  <Paragraphs>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Анастасия Гусева</cp:lastModifiedBy>
  <cp:revision>3</cp:revision>
  <dcterms:modified xsi:type="dcterms:W3CDTF">2022-05-03T19:57:40Z</dcterms:modified>
</cp:coreProperties>
</file>