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5" r:id="rId4"/>
    <p:sldId id="266" r:id="rId5"/>
    <p:sldId id="269" r:id="rId6"/>
    <p:sldId id="270" r:id="rId7"/>
    <p:sldId id="257" r:id="rId8"/>
    <p:sldId id="259" r:id="rId9"/>
    <p:sldId id="260" r:id="rId10"/>
    <p:sldId id="261" r:id="rId11"/>
    <p:sldId id="262" r:id="rId12"/>
    <p:sldId id="263" r:id="rId13"/>
    <p:sldId id="26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569B"/>
    <a:srgbClr val="833F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ustanovkaspb.ru/images/3287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27"/>
            <a:ext cx="9144000" cy="6854973"/>
          </a:xfrm>
          <a:prstGeom prst="rect">
            <a:avLst/>
          </a:prstGeom>
          <a:noFill/>
        </p:spPr>
      </p:pic>
      <p:pic>
        <p:nvPicPr>
          <p:cNvPr id="10" name="Picture 3" descr="C:\Users\Артем\Pictures\1384265077_106876555_large_76406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3573016"/>
            <a:ext cx="2992582" cy="30485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498"/>
            </a:avLst>
          </a:prstGeom>
          <a:solidFill>
            <a:srgbClr val="B65696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5" descr="http://www.markdrive.ru/wp-content/uploads/2016/06/rocket-312767_960_72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2546882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://www.markdrive.ru/wp-content/uploads/2016/06/rocket-312767_960_720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548680"/>
            <a:ext cx="1198533" cy="1152128"/>
          </a:xfrm>
          <a:prstGeom prst="rect">
            <a:avLst/>
          </a:prstGeom>
          <a:noFill/>
        </p:spPr>
      </p:pic>
      <p:pic>
        <p:nvPicPr>
          <p:cNvPr id="7" name="Picture 3" descr="C:\Users\Артем\Pictures\1384265077_106876555_large_76406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958690"/>
            <a:ext cx="1696438" cy="1728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ustanovkaspb.ru/images/3287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027"/>
            <a:ext cx="9144000" cy="68549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0BDF8-4BB5-4476-A74E-0CBB713EF63B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CDA69-80D9-4F0F-892C-573D861631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498"/>
            </a:avLst>
          </a:prstGeom>
          <a:solidFill>
            <a:srgbClr val="B65696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3" descr="C:\Users\Артем\Pictures\1384265077_106876555_large_76406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958690"/>
            <a:ext cx="1696438" cy="1728192"/>
          </a:xfrm>
          <a:prstGeom prst="rect">
            <a:avLst/>
          </a:prstGeom>
          <a:noFill/>
        </p:spPr>
      </p:pic>
      <p:pic>
        <p:nvPicPr>
          <p:cNvPr id="10" name="Picture 5" descr="http://www.markdrive.ru/wp-content/uploads/2016/06/rocket-312767_960_720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7543" y="548680"/>
            <a:ext cx="1198533" cy="115212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0.xml"/><Relationship Id="rId12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12.xml"/><Relationship Id="rId5" Type="http://schemas.openxmlformats.org/officeDocument/2006/relationships/slide" Target="slide9.xm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11.xml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452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Учитель: Киселева С.А.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188640"/>
            <a:ext cx="2808312" cy="20162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Внеурочная деятельность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2 класс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276872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6000" b="1" dirty="0" smtClean="0"/>
              <a:t>«Космическая история»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3. В центре космической ракеты изобразите иллюминатор. Для этого нарисуйте ровный круг, а внутри него еще один – чуть поменьше.</a:t>
            </a:r>
            <a:endParaRPr lang="ru-RU" sz="2000" b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4. К корпусу ракеты прибавьте «ножки» по обе стороны.</a:t>
            </a:r>
            <a:endParaRPr lang="ru-RU" sz="2000" b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5. Дорисуйте огненный поток, выходящий из сопла ракеты. Пусть языки пламени будут с острыми концами.</a:t>
            </a:r>
            <a:endParaRPr lang="ru-RU" sz="2000" b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6</a:t>
            </a:r>
            <a:r>
              <a:rPr lang="ru-RU" sz="2000" b="1" dirty="0" smtClean="0"/>
              <a:t>. Готовую ракету раскрасьте фломастерами в яркие цвета, нарисуйте звёзды и планеты. </a:t>
            </a:r>
          </a:p>
          <a:p>
            <a:pPr algn="ctr"/>
            <a:r>
              <a:rPr lang="ru-RU" sz="2000" b="1" dirty="0" smtClean="0"/>
              <a:t>Рисунок на День космонавтики готов.</a:t>
            </a:r>
            <a:endParaRPr lang="ru-RU" sz="2000" b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endshow" highlightClick="1"/>
          </p:cNvPr>
          <p:cNvSpPr/>
          <p:nvPr/>
        </p:nvSpPr>
        <p:spPr>
          <a:xfrm>
            <a:off x="179512" y="6165304"/>
            <a:ext cx="648072" cy="504056"/>
          </a:xfrm>
          <a:prstGeom prst="actionButtonForwardNext">
            <a:avLst/>
          </a:prstGeom>
          <a:solidFill>
            <a:srgbClr val="AE569B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340768"/>
            <a:ext cx="3719132" cy="525529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Продолжение знакомства с нетрадиционным способом рисования «</a:t>
            </a:r>
            <a:r>
              <a:rPr lang="ru-RU" dirty="0" err="1" smtClean="0"/>
              <a:t>набрызг</a:t>
            </a:r>
            <a:r>
              <a:rPr lang="ru-RU" dirty="0" smtClean="0"/>
              <a:t>», а так же, с истоками возникновения праздника - День космонавтики.</a:t>
            </a:r>
            <a:endParaRPr lang="ru-RU" dirty="0"/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204864"/>
            <a:ext cx="6390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Крыльев нет у этой птицы, </a:t>
            </a:r>
          </a:p>
          <a:p>
            <a:r>
              <a:rPr lang="ru-RU" sz="3200" b="1" dirty="0" smtClean="0"/>
              <a:t>Но нельзя не подивиться: </a:t>
            </a:r>
          </a:p>
          <a:p>
            <a:r>
              <a:rPr lang="ru-RU" sz="3200" b="1" dirty="0" smtClean="0"/>
              <a:t>Лишь распустит птица хвост — </a:t>
            </a:r>
          </a:p>
          <a:p>
            <a:r>
              <a:rPr lang="ru-RU" sz="3200" b="1" dirty="0" smtClean="0"/>
              <a:t>И поднимется до звёзд.</a:t>
            </a:r>
            <a:r>
              <a:rPr lang="ru-RU" sz="2800" b="1" dirty="0" smtClean="0"/>
              <a:t> </a:t>
            </a:r>
            <a:endParaRPr lang="ru-RU" sz="2800" b="1" dirty="0"/>
          </a:p>
        </p:txBody>
      </p:sp>
      <p:pic>
        <p:nvPicPr>
          <p:cNvPr id="10247" name="Picture 7" descr="C:\Users\Артем\Pictures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11193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95936" y="692696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Отгадайте загадку: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88640"/>
            <a:ext cx="71287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12 апреля 1961 года летчик майор Юрий Гагарин впервые в мире совершил пилотируемый орбитальный облёт планеты Земля на корабле «Восток-1» .</a:t>
            </a:r>
          </a:p>
          <a:p>
            <a:r>
              <a:rPr lang="ru-RU" sz="2400" dirty="0" smtClean="0"/>
              <a:t> Полёт Гагарина в околоземном космическом пространстве продлился 108 минут. </a:t>
            </a:r>
          </a:p>
          <a:p>
            <a:r>
              <a:rPr lang="ru-RU" sz="2400" dirty="0" smtClean="0"/>
              <a:t>В ознаменование этого памятного события отмечается День космонавтики.  </a:t>
            </a:r>
          </a:p>
          <a:p>
            <a:endParaRPr lang="ru-RU" sz="24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09120"/>
            <a:ext cx="2575063" cy="208795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b="1" dirty="0" smtClean="0"/>
              <a:t>Первый отряд космонавтов</a:t>
            </a:r>
            <a:endParaRPr lang="ru-RU" b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112" y="1509372"/>
            <a:ext cx="6772192" cy="451191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27943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Необходимые материалы для создания детского рисунка карандашом ко Дню космонавтики: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6851104" cy="284117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600" dirty="0" smtClean="0"/>
              <a:t>альбомный лист;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мягкий карандаш, ластик;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цветные карандаши или фломастеры.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Сегодня на уроке мы научимся с вами рисовать ракету.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r>
              <a:rPr lang="ru-RU" sz="2000" b="1" dirty="0" smtClean="0"/>
              <a:t>. Лист белой альбомной бумаги положите на столе горизонтально. В центральной части нарисуйте продолговатый корпус ракеты с острием вверху и прямой линией внизу.</a:t>
            </a:r>
            <a:endParaRPr lang="ru-RU" sz="2000" b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16824" cy="324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35696" y="188640"/>
            <a:ext cx="6408712" cy="13681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2. Отделите прямыми горизонтальными полосками нос ракеты и «сопло» - место, откуда будет выходить огонь при пуске.</a:t>
            </a:r>
            <a:endParaRPr lang="ru-RU" sz="2000" b="1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5733256"/>
            <a:ext cx="914400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2051720" y="5733256"/>
            <a:ext cx="914400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</p:cNvPr>
          <p:cNvSpPr/>
          <p:nvPr/>
        </p:nvSpPr>
        <p:spPr>
          <a:xfrm>
            <a:off x="3059832" y="5733256"/>
            <a:ext cx="914400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067944" y="5733256"/>
            <a:ext cx="914400" cy="5040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5076056" y="5733256"/>
            <a:ext cx="914400" cy="50405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6084168" y="5733256"/>
            <a:ext cx="914400" cy="5040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solidFill>
              <a:srgbClr val="AE5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255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Цель:</vt:lpstr>
      <vt:lpstr>Слайд 3</vt:lpstr>
      <vt:lpstr>Слайд 4</vt:lpstr>
      <vt:lpstr>Первый отряд космонавтов</vt:lpstr>
      <vt:lpstr>Необходимые материалы для создания детского рисунка карандашом ко Дню космонавтики: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света</cp:lastModifiedBy>
  <cp:revision>16</cp:revision>
  <dcterms:created xsi:type="dcterms:W3CDTF">2017-03-16T14:53:32Z</dcterms:created>
  <dcterms:modified xsi:type="dcterms:W3CDTF">2022-05-05T20:01:06Z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380237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