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3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1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691324">
            <a:off x="448338" y="3617289"/>
            <a:ext cx="17578293" cy="4434323"/>
          </a:xfrm>
        </p:spPr>
        <p:txBody>
          <a:bodyPr>
            <a:norm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Учитель: Киселева </a:t>
            </a:r>
            <a:r>
              <a:rPr lang="ru-RU" sz="2400" b="1" i="1" dirty="0" smtClean="0">
                <a:solidFill>
                  <a:srgbClr val="FF0000"/>
                </a:solidFill>
              </a:rPr>
              <a:t>С.А.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0130" y="690113"/>
            <a:ext cx="5671744" cy="1725283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КЛАССНЫЙ ЧАС </a:t>
            </a:r>
          </a:p>
          <a:p>
            <a:pPr algn="ctr"/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 ТЕМУ: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968" y="2573692"/>
            <a:ext cx="6744187" cy="412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795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500331"/>
            <a:ext cx="7125419" cy="60902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25417" y="500331"/>
            <a:ext cx="4917057" cy="316719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 Сицилии все в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первомайские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собирают луговые ромашки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 местным поверьям,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приносят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счастье.</a:t>
            </a:r>
            <a:endParaRPr lang="ru-RU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0694" y="2104845"/>
            <a:ext cx="4761780" cy="448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336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528" y="241539"/>
            <a:ext cx="7228936" cy="6400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22235" y="241539"/>
            <a:ext cx="4433976" cy="6400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Франция. 1 мая в этой стране - официальный государственный праздник. Французы первыми заговорили о своих правах, и 1 мая 1833 года правительство Французской Республики выпустило постановление о правах трудящихся. Массовые демонстрации проходят во Франции до сих пор.</a:t>
            </a:r>
          </a:p>
        </p:txBody>
      </p:sp>
    </p:spTree>
    <p:extLst>
      <p:ext uri="{BB962C8B-B14F-4D97-AF65-F5344CB8AC3E}">
        <p14:creationId xmlns:p14="http://schemas.microsoft.com/office/powerpoint/2010/main" xmlns="" val="1435472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7694761" cy="64698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1555" y="4261449"/>
            <a:ext cx="4313207" cy="2208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53554" y="241540"/>
            <a:ext cx="4054415" cy="622827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 мая во Франции — праздник ландышей, все дарят друг другу букетики этих душистых весенних цветов. Это главный атрибут французского Первомая, как гвоздика в России. Цветок полагается засушить и хранить его целый год, до следующего праздника.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Но дарят не только ландыши: в знак дружбы и любви можно подарить веточку боярышника, дуба, тополя.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1598635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068" y="0"/>
            <a:ext cx="11128074" cy="660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1701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7698" y="1725283"/>
            <a:ext cx="9816860" cy="48652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7365" y="655608"/>
            <a:ext cx="10903789" cy="136297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 Советском Союзе 1 мая - День международной солидарности трудящихся, отмечался демонстрациями, а 1 и 2 мая были выходными. Теперь в России этот день Весны и Труда.</a:t>
            </a:r>
          </a:p>
        </p:txBody>
      </p:sp>
    </p:spTree>
    <p:extLst>
      <p:ext uri="{BB962C8B-B14F-4D97-AF65-F5344CB8AC3E}">
        <p14:creationId xmlns:p14="http://schemas.microsoft.com/office/powerpoint/2010/main" xmlns="" val="3241256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574" y="327804"/>
            <a:ext cx="11197086" cy="619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142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870" y="448574"/>
            <a:ext cx="11087819" cy="607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06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573" y="1121434"/>
            <a:ext cx="11248845" cy="531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663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9568" y="1138687"/>
            <a:ext cx="6366295" cy="571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1321" y="0"/>
            <a:ext cx="11214339" cy="1138687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8000" b="1" i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СПАСИБО!</a:t>
            </a:r>
            <a:endParaRPr lang="ru-RU" sz="80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43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678" y="309716"/>
            <a:ext cx="10176388" cy="615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185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182" y="117986"/>
            <a:ext cx="9999406" cy="65040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4348" y="5073445"/>
            <a:ext cx="1902542" cy="11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3338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551" y="0"/>
            <a:ext cx="11248845" cy="671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770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234" y="0"/>
            <a:ext cx="798110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43336" y="172529"/>
            <a:ext cx="4192438" cy="66854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sz="2800" dirty="0" smtClean="0"/>
              <a:t>Жители </a:t>
            </a:r>
            <a:r>
              <a:rPr lang="ru-RU" sz="2800" dirty="0"/>
              <a:t>Италии поклонялись богине Майе - покровительнице плодородия и земли. Именно она стала виновницей праздника. Последний весенний месяц назвали ее именем - МАЙ, а в первый день люди устраивали гуляния после окончания весенних полевых работ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55685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94762" y="276044"/>
            <a:ext cx="4497238" cy="641805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Германии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школах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недели дети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рисуют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лепят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ведьм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057" y="414068"/>
            <a:ext cx="7211683" cy="596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9406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816" y="655607"/>
            <a:ext cx="8384876" cy="56071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81692" y="828136"/>
            <a:ext cx="3588587" cy="49553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>
              <a:lnSpc>
                <a:spcPts val="1470"/>
              </a:lnSpc>
            </a:pP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Немецкие юноши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тайно сажают</a:t>
            </a: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майские </a:t>
            </a: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деревья напротив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 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своих любимых </a:t>
            </a:r>
          </a:p>
          <a:p>
            <a:pPr lvl="0">
              <a:lnSpc>
                <a:spcPts val="1470"/>
              </a:lnSpc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47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девушек.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732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024" y="621102"/>
            <a:ext cx="5986732" cy="54346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5158" y="388188"/>
            <a:ext cx="2796330" cy="60212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24756" y="621102"/>
            <a:ext cx="3329795" cy="555541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4000" dirty="0"/>
              <a:t>Древние римляне поклонялись Флоре - богине цветов и весны. </a:t>
            </a:r>
          </a:p>
        </p:txBody>
      </p:sp>
    </p:spTree>
    <p:extLst>
      <p:ext uri="{BB962C8B-B14F-4D97-AF65-F5344CB8AC3E}">
        <p14:creationId xmlns:p14="http://schemas.microsoft.com/office/powerpoint/2010/main" xmlns="" val="313817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155" y="1397478"/>
            <a:ext cx="6116129" cy="53248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7284" y="1397478"/>
            <a:ext cx="5810250" cy="53248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0883" y="448575"/>
            <a:ext cx="11041811" cy="94890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1 мая известно, как самый счастливый день года в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Италии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Внутри и вокруг итальянских храмов множество цветов.</a:t>
            </a:r>
            <a:endParaRPr lang="ru-RU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2540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233</Words>
  <Application>Microsoft Office PowerPoint</Application>
  <PresentationFormat>Произвольный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света</cp:lastModifiedBy>
  <cp:revision>18</cp:revision>
  <dcterms:created xsi:type="dcterms:W3CDTF">2019-04-29T07:18:52Z</dcterms:created>
  <dcterms:modified xsi:type="dcterms:W3CDTF">2022-05-05T20:30:49Z</dcterms:modified>
</cp:coreProperties>
</file>