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3" r:id="rId4"/>
    <p:sldId id="257" r:id="rId5"/>
    <p:sldId id="258" r:id="rId6"/>
    <p:sldId id="259" r:id="rId7"/>
    <p:sldId id="260" r:id="rId8"/>
    <p:sldId id="261" r:id="rId9"/>
    <p:sldId id="262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97570-5827-4F46-A234-5D34E55E4021}" type="datetimeFigureOut">
              <a:rPr lang="ru-RU" smtClean="0"/>
              <a:pPr/>
              <a:t>26.05.2022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68B2-18B7-4172-9053-B969BF3419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97570-5827-4F46-A234-5D34E55E4021}" type="datetimeFigureOut">
              <a:rPr lang="ru-RU" smtClean="0"/>
              <a:pPr/>
              <a:t>26.05.2022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68B2-18B7-4172-9053-B969BF3419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97570-5827-4F46-A234-5D34E55E4021}" type="datetimeFigureOut">
              <a:rPr lang="ru-RU" smtClean="0"/>
              <a:pPr/>
              <a:t>26.05.2022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68B2-18B7-4172-9053-B969BF3419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97570-5827-4F46-A234-5D34E55E4021}" type="datetimeFigureOut">
              <a:rPr lang="ru-RU" smtClean="0"/>
              <a:pPr/>
              <a:t>26.05.2022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68B2-18B7-4172-9053-B969BF3419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97570-5827-4F46-A234-5D34E55E4021}" type="datetimeFigureOut">
              <a:rPr lang="ru-RU" smtClean="0"/>
              <a:pPr/>
              <a:t>26.05.2022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68B2-18B7-4172-9053-B969BF3419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97570-5827-4F46-A234-5D34E55E4021}" type="datetimeFigureOut">
              <a:rPr lang="ru-RU" smtClean="0"/>
              <a:pPr/>
              <a:t>26.05.2022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68B2-18B7-4172-9053-B969BF3419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97570-5827-4F46-A234-5D34E55E4021}" type="datetimeFigureOut">
              <a:rPr lang="ru-RU" smtClean="0"/>
              <a:pPr/>
              <a:t>26.05.2022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68B2-18B7-4172-9053-B969BF3419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97570-5827-4F46-A234-5D34E55E4021}" type="datetimeFigureOut">
              <a:rPr lang="ru-RU" smtClean="0"/>
              <a:pPr/>
              <a:t>26.05.2022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68B2-18B7-4172-9053-B969BF3419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97570-5827-4F46-A234-5D34E55E4021}" type="datetimeFigureOut">
              <a:rPr lang="ru-RU" smtClean="0"/>
              <a:pPr/>
              <a:t>26.05.2022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68B2-18B7-4172-9053-B969BF3419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97570-5827-4F46-A234-5D34E55E4021}" type="datetimeFigureOut">
              <a:rPr lang="ru-RU" smtClean="0"/>
              <a:pPr/>
              <a:t>26.05.2022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68B2-18B7-4172-9053-B969BF3419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97570-5827-4F46-A234-5D34E55E4021}" type="datetimeFigureOut">
              <a:rPr lang="ru-RU" smtClean="0"/>
              <a:pPr/>
              <a:t>26.05.2022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68B2-18B7-4172-9053-B969BF3419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B97570-5827-4F46-A234-5D34E55E4021}" type="datetimeFigureOut">
              <a:rPr lang="ru-RU" smtClean="0"/>
              <a:pPr/>
              <a:t>26.05.2022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5E68B2-18B7-4172-9053-B969BF34196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005064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Рисуем ночной город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3356992"/>
            <a:ext cx="6400800" cy="1752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146" name="Picture 2" descr="http://4.bp.blogspot.com/-WZD_DUsqQgA/UtL3OyxxFMI/AAAAAAAAQyY/HZjKWyk9YCg/s1600/DSC05360.JPG"/>
          <p:cNvPicPr>
            <a:picLocks noChangeAspect="1" noChangeArrowheads="1"/>
          </p:cNvPicPr>
          <p:nvPr/>
        </p:nvPicPr>
        <p:blipFill>
          <a:blip r:embed="rId2" cstate="print"/>
          <a:srcRect l="4488" t="5701" r="4724" b="7043"/>
          <a:stretch>
            <a:fillRect/>
          </a:stretch>
        </p:blipFill>
        <p:spPr bwMode="auto">
          <a:xfrm>
            <a:off x="1619672" y="188640"/>
            <a:ext cx="6336704" cy="428974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076056" y="5445224"/>
            <a:ext cx="24163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Учитель: Киселева С.А.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5954" y="2967335"/>
            <a:ext cx="34320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Молодцы!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Цель: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chemeClr val="bg1"/>
                </a:solidFill>
              </a:rPr>
              <a:t>Выражение </a:t>
            </a:r>
            <a:r>
              <a:rPr lang="ru-RU" sz="3600" b="1" dirty="0" smtClean="0">
                <a:solidFill>
                  <a:schemeClr val="bg1"/>
                </a:solidFill>
              </a:rPr>
              <a:t>в живописи различных чувств и настроения через цвет.</a:t>
            </a:r>
            <a:endParaRPr lang="ru-RU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2400" dirty="0" smtClean="0">
                <a:solidFill>
                  <a:schemeClr val="bg1"/>
                </a:solidFill>
              </a:rPr>
              <a:t>Работа на первый взгляд кажется </a:t>
            </a:r>
            <a:r>
              <a:rPr lang="ru-RU" sz="2400" dirty="0" err="1" smtClean="0">
                <a:solidFill>
                  <a:schemeClr val="bg1"/>
                </a:solidFill>
              </a:rPr>
              <a:t>сложной,но</a:t>
            </a:r>
            <a:r>
              <a:rPr lang="ru-RU" sz="2400" dirty="0" smtClean="0">
                <a:solidFill>
                  <a:schemeClr val="bg1"/>
                </a:solidFill>
              </a:rPr>
              <a:t> с ней легко справляются ученики 2-3 классов. Работа выполняется в смешанной технике.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Для работы необходимо приготовить: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простой карандаш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ластик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восковые карандаши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лист для акварели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акварельные краски, кисти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черный фломастер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1800" dirty="0" smtClean="0">
                <a:solidFill>
                  <a:schemeClr val="bg1"/>
                </a:solidFill>
              </a:rPr>
              <a:t>   Простым карандашом делаем набросок современного города. Обращаем внимание, что город расположен на берегу водоема.</a:t>
            </a:r>
            <a:endParaRPr lang="ru-RU" sz="1800" dirty="0">
              <a:solidFill>
                <a:schemeClr val="bg1"/>
              </a:solidFill>
            </a:endParaRPr>
          </a:p>
        </p:txBody>
      </p:sp>
      <p:pic>
        <p:nvPicPr>
          <p:cNvPr id="4098" name="Picture 2" descr="http://3.bp.blogspot.com/-NTZLIEdZRQ4/UtL52acVQVI/AAAAAAAAQyk/Z19B_21_El0/s1600/DSC052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484784"/>
            <a:ext cx="7200800" cy="51845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Обводим все по контуру черным фломастером.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://3.bp.blogspot.com/-Cw4ff0WqnBE/UtL7D65QIQI/AAAAAAAAQyw/YZi9rh49E88/s1600/DSC052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340768"/>
            <a:ext cx="7560840" cy="50232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000" dirty="0" smtClean="0">
                <a:solidFill>
                  <a:schemeClr val="bg1"/>
                </a:solidFill>
              </a:rPr>
              <a:t>  Приступаем к работе с восковыми карандашами.  Закрашиваем разными цветами окна домов, в воде показываем отражение от света, падающего из окон.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://1.bp.blogspot.com/-r2nI9d4MxhM/UtL7kk5k7HI/AAAAAAAAQy4/9OoMGRbm0tk/s1600/DSC052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412776"/>
            <a:ext cx="7620000" cy="51101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000" dirty="0" smtClean="0">
                <a:solidFill>
                  <a:schemeClr val="bg1"/>
                </a:solidFill>
              </a:rPr>
              <a:t>          Теперь работаем акварелью.  Широкой кистью раскрашиваем ночное небо, делая переходы от розовато- сиреневого, до темно синего. Обращаем внимание на то, что акварель не ложится на восковой карандаш.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1.bp.blogspot.com/-iV5CzQ42uRE/UtL8yrjG3-I/AAAAAAAAQzE/l3_Bk2VVXTQ/s1600/DSC052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412776"/>
            <a:ext cx="7620000" cy="50625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Аналогично придаем цвет воде, используя уже более темные оттенки.</a:t>
            </a:r>
            <a:br>
              <a:rPr lang="ru-RU" sz="2000" dirty="0" smtClean="0">
                <a:solidFill>
                  <a:schemeClr val="bg1"/>
                </a:solidFill>
              </a:rPr>
            </a:br>
            <a:r>
              <a:rPr lang="ru-RU" sz="2000" dirty="0" smtClean="0">
                <a:solidFill>
                  <a:schemeClr val="bg1"/>
                </a:solidFill>
              </a:rPr>
              <a:t>Дома затеним черной акварелью.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http://4.bp.blogspot.com/-pIfjcU2D_p0/UtL9c8YktDI/AAAAAAAAQzM/vSs1JOAyuIE/s1600/DSC05228.JPG"/>
          <p:cNvPicPr>
            <a:picLocks noChangeAspect="1" noChangeArrowheads="1"/>
          </p:cNvPicPr>
          <p:nvPr/>
        </p:nvPicPr>
        <p:blipFill>
          <a:blip r:embed="rId2" cstate="print"/>
          <a:srcRect r="6850"/>
          <a:stretch>
            <a:fillRect/>
          </a:stretch>
        </p:blipFill>
        <p:spPr bwMode="auto">
          <a:xfrm>
            <a:off x="971600" y="1565682"/>
            <a:ext cx="6264696" cy="49389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Вот наша работа и готова!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http://3.bp.blogspot.com/-WZD_DUsqQgA/UtL3OyxxFMI/AAAAAAAAQyc/vUrfjm34rCM/s1600/DSC05360.JPG"/>
          <p:cNvPicPr>
            <a:picLocks noChangeAspect="1" noChangeArrowheads="1"/>
          </p:cNvPicPr>
          <p:nvPr/>
        </p:nvPicPr>
        <p:blipFill>
          <a:blip r:embed="rId2" cstate="print"/>
          <a:srcRect l="5433" t="4024" r="5669" b="8049"/>
          <a:stretch>
            <a:fillRect/>
          </a:stretch>
        </p:blipFill>
        <p:spPr bwMode="auto">
          <a:xfrm>
            <a:off x="1259632" y="1340768"/>
            <a:ext cx="6773964" cy="47192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162</Words>
  <Application>Microsoft Office PowerPoint</Application>
  <PresentationFormat>Экран (4:3)</PresentationFormat>
  <Paragraphs>19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Рисуем ночной город</vt:lpstr>
      <vt:lpstr>Цель:</vt:lpstr>
      <vt:lpstr>Работа на первый взгляд кажется сложной,но с ней легко справляются ученики 2-3 классов. Работа выполняется в смешанной технике.</vt:lpstr>
      <vt:lpstr>   Простым карандашом делаем набросок современного города. Обращаем внимание, что город расположен на берегу водоема.</vt:lpstr>
      <vt:lpstr>Обводим все по контуру черным фломастером.</vt:lpstr>
      <vt:lpstr>  Приступаем к работе с восковыми карандашами.  Закрашиваем разными цветами окна домов, в воде показываем отражение от света, падающего из окон.</vt:lpstr>
      <vt:lpstr>          Теперь работаем акварелью.  Широкой кистью раскрашиваем ночное небо, делая переходы от розовато- сиреневого, до темно синего. Обращаем внимание на то, что акварель не ложится на восковой карандаш.</vt:lpstr>
      <vt:lpstr>Аналогично придаем цвет воде, используя уже более темные оттенки. Дома затеним черной акварелью.</vt:lpstr>
      <vt:lpstr>Вот наша работа и готова!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Рисуем ночной город</dc:title>
  <dc:creator>пользователь</dc:creator>
  <cp:lastModifiedBy>света</cp:lastModifiedBy>
  <cp:revision>5</cp:revision>
  <dcterms:created xsi:type="dcterms:W3CDTF">2014-04-02T18:09:16Z</dcterms:created>
  <dcterms:modified xsi:type="dcterms:W3CDTF">2022-05-26T20:56:31Z</dcterms:modified>
</cp:coreProperties>
</file>