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14618-9C2C-4F2D-8CD3-F8DD82D745F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75654-B880-4A2D-96F7-501019113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3910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75654-B880-4A2D-96F7-50101911323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80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437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947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79781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65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88625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361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4539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965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479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712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58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192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745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253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170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355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0883E-DC5E-4A94-9029-E1511B77A794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5B9E24-A4E5-48AB-A649-ECBF8745D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138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87;&#1088;&#1077;&#1079;&#1077;&#1085;&#1090;&#1072;&#1094;&#1080;&#1080;%20&#1076;&#1083;&#1103;%20&#1043;&#1083;&#1072;&#1096;&#1080;\&#1087;&#1077;&#1089;&#1077;&#1085;&#1082;&#1080;\&#1062;&#1080;&#1088;&#1082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149080"/>
            <a:ext cx="5826719" cy="144016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цирке</a:t>
            </a:r>
            <a:endParaRPr lang="ru-RU" sz="5400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949280"/>
            <a:ext cx="6400800" cy="45645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Учитель: Киселева С.А.</a:t>
            </a:r>
            <a:endParaRPr lang="ru-RU" sz="2400" b="1" dirty="0" smtClean="0"/>
          </a:p>
        </p:txBody>
      </p:sp>
      <p:pic>
        <p:nvPicPr>
          <p:cNvPr id="4" name="Picture 2" descr="Картинка 46 из 26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548680"/>
            <a:ext cx="5649528" cy="3530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РИСУЮТ.</a:t>
            </a:r>
            <a:endParaRPr lang="ru-RU" dirty="0"/>
          </a:p>
        </p:txBody>
      </p:sp>
      <p:pic>
        <p:nvPicPr>
          <p:cNvPr id="25602" name="Picture 2" descr="Картинка 5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3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85794"/>
            <a:ext cx="774211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13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7482485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17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3857652" cy="544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20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928670"/>
            <a:ext cx="730739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26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7404520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28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03351"/>
            <a:ext cx="7000668" cy="5154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42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1" y="857232"/>
            <a:ext cx="7566639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Картинка 482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76672"/>
            <a:ext cx="4248130" cy="5831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738 из 1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92896"/>
            <a:ext cx="2747108" cy="385559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2790182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Мы в цирке</a:t>
            </a:r>
            <a:endParaRPr lang="ru-RU" sz="3600" dirty="0"/>
          </a:p>
        </p:txBody>
      </p:sp>
      <p:pic>
        <p:nvPicPr>
          <p:cNvPr id="1026" name="Picture 2" descr="C:\Documents and Settings\Admin\Рабочий стол\c148b28befd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875" y="1585118"/>
            <a:ext cx="3386138" cy="3386138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99" y="1052736"/>
            <a:ext cx="2790182" cy="5400600"/>
          </a:xfrm>
        </p:spPr>
        <p:txBody>
          <a:bodyPr>
            <a:normAutofit fontScale="92500"/>
          </a:bodyPr>
          <a:lstStyle/>
          <a:p>
            <a:r>
              <a:rPr lang="ru-RU" sz="1800" dirty="0" smtClean="0"/>
              <a:t>Помнишь, было в старой сказке</a:t>
            </a:r>
          </a:p>
          <a:p>
            <a:r>
              <a:rPr lang="ru-RU" sz="1800" dirty="0" smtClean="0"/>
              <a:t>У кота полно хлопот.</a:t>
            </a:r>
          </a:p>
          <a:p>
            <a:r>
              <a:rPr lang="ru-RU" sz="1800" dirty="0" smtClean="0"/>
              <a:t>Нынче Настеньке-гимнастке</a:t>
            </a:r>
          </a:p>
          <a:p>
            <a:r>
              <a:rPr lang="ru-RU" sz="1800" dirty="0" smtClean="0"/>
              <a:t>Помогает умный кот.</a:t>
            </a:r>
          </a:p>
          <a:p>
            <a:r>
              <a:rPr lang="ru-RU" sz="1800" dirty="0" smtClean="0"/>
              <a:t>Он на задних лапах ходит</a:t>
            </a:r>
          </a:p>
          <a:p>
            <a:r>
              <a:rPr lang="ru-RU" sz="1800" dirty="0" smtClean="0"/>
              <a:t>И кивает головой.</a:t>
            </a:r>
          </a:p>
          <a:p>
            <a:r>
              <a:rPr lang="ru-RU" sz="1800" dirty="0" smtClean="0"/>
              <a:t>Эта сказка происходит</a:t>
            </a:r>
          </a:p>
          <a:p>
            <a:r>
              <a:rPr lang="ru-RU" sz="1800" dirty="0" smtClean="0"/>
              <a:t>На арене цирковой!</a:t>
            </a:r>
          </a:p>
          <a:p>
            <a:r>
              <a:rPr lang="ru-RU" sz="1800" dirty="0" smtClean="0"/>
              <a:t>Лев катается на шаре –</a:t>
            </a:r>
          </a:p>
          <a:p>
            <a:r>
              <a:rPr lang="ru-RU" sz="1800" dirty="0" smtClean="0"/>
              <a:t>Полюбуйся молодцом!</a:t>
            </a:r>
          </a:p>
          <a:p>
            <a:r>
              <a:rPr lang="ru-RU" sz="1800" dirty="0" smtClean="0"/>
              <a:t>Видно всем: артист в ударе, </a:t>
            </a:r>
          </a:p>
          <a:p>
            <a:r>
              <a:rPr lang="ru-RU" sz="1800" dirty="0" smtClean="0"/>
              <a:t>Не ударит в грязь лицом!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6347713" cy="1813768"/>
          </a:xfrm>
        </p:spPr>
        <p:txBody>
          <a:bodyPr>
            <a:normAutofit/>
          </a:bodyPr>
          <a:lstStyle/>
          <a:p>
            <a:r>
              <a:rPr lang="ru-RU" dirty="0" smtClean="0"/>
              <a:t>Как называется человек, который выступает с животными?</a:t>
            </a:r>
            <a:endParaRPr lang="ru-RU" dirty="0"/>
          </a:p>
        </p:txBody>
      </p:sp>
      <p:pic>
        <p:nvPicPr>
          <p:cNvPr id="2050" name="Picture 2" descr="C:\Documents and Settings\Admin\Рабочий стол\04738192bf4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033834" cy="4681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еще цирковые профессии вы знаете?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400" b="1" i="1" dirty="0" smtClean="0"/>
              <a:t>   ФОКУСНИК</a:t>
            </a:r>
            <a:br>
              <a:rPr lang="ru-RU" sz="5400" b="1" i="1" dirty="0" smtClean="0"/>
            </a:br>
            <a:r>
              <a:rPr lang="ru-RU" sz="5400" b="1" i="1" dirty="0" smtClean="0"/>
              <a:t>АКРОБАТ</a:t>
            </a:r>
            <a:br>
              <a:rPr lang="ru-RU" sz="5400" b="1" i="1" dirty="0" smtClean="0"/>
            </a:br>
            <a:r>
              <a:rPr lang="ru-RU" sz="5400" b="1" i="1" dirty="0" smtClean="0"/>
              <a:t>ВОЗДУШНЫЙ ГИМНАСТ</a:t>
            </a:r>
            <a:br>
              <a:rPr lang="ru-RU" sz="5400" b="1" i="1" dirty="0" smtClean="0"/>
            </a:br>
            <a:r>
              <a:rPr lang="ru-RU" sz="5400" b="1" i="1" dirty="0" smtClean="0"/>
              <a:t>ЖОНГЛЕР</a:t>
            </a:r>
            <a:br>
              <a:rPr lang="ru-RU" sz="5400" b="1" i="1" dirty="0" smtClean="0"/>
            </a:br>
            <a:r>
              <a:rPr lang="ru-RU" sz="5400" b="1" i="1" dirty="0" smtClean="0"/>
              <a:t>КЛОУН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30 из 605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781531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13 из 64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00042"/>
            <a:ext cx="4143404" cy="5808510"/>
          </a:xfrm>
          <a:prstGeom prst="rect">
            <a:avLst/>
          </a:prstGeom>
          <a:noFill/>
        </p:spPr>
      </p:pic>
      <p:pic>
        <p:nvPicPr>
          <p:cNvPr id="18438" name="Picture 6" descr="http://www.magicthreads.com/magicthreads/images/IMG_1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47667"/>
            <a:ext cx="4314818" cy="5753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Картинка 300 из 114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7999806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51 из 6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3"/>
            <a:ext cx="7572428" cy="5224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Цирк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88" y="285750"/>
            <a:ext cx="8429625" cy="6323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91</Words>
  <Application>Microsoft Office PowerPoint</Application>
  <PresentationFormat>Экран (4:3)</PresentationFormat>
  <Paragraphs>21</Paragraphs>
  <Slides>19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Мы в цирке</vt:lpstr>
      <vt:lpstr>Мы в цирке</vt:lpstr>
      <vt:lpstr>Как называется человек, который выступает с животными?</vt:lpstr>
      <vt:lpstr>Какие еще цирковые профессии вы знаете?</vt:lpstr>
      <vt:lpstr>Слайд 5</vt:lpstr>
      <vt:lpstr>Слайд 6</vt:lpstr>
      <vt:lpstr>Слайд 7</vt:lpstr>
      <vt:lpstr>Слайд 8</vt:lpstr>
      <vt:lpstr>Слайд 9</vt:lpstr>
      <vt:lpstr>ДЕТИ РИСУЮТ.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 цирке.</dc:title>
  <dc:creator>Admin</dc:creator>
  <cp:lastModifiedBy>света</cp:lastModifiedBy>
  <cp:revision>13</cp:revision>
  <dcterms:created xsi:type="dcterms:W3CDTF">2011-01-15T19:50:04Z</dcterms:created>
  <dcterms:modified xsi:type="dcterms:W3CDTF">2022-05-26T21:02:41Z</dcterms:modified>
</cp:coreProperties>
</file>